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4"/>
    <p:sldMasterId id="2147483681" r:id="rId5"/>
  </p:sldMasterIdLst>
  <p:notesMasterIdLst>
    <p:notesMasterId r:id="rId36"/>
  </p:notesMasterIdLst>
  <p:sldIdLst>
    <p:sldId id="287" r:id="rId6"/>
    <p:sldId id="288" r:id="rId7"/>
    <p:sldId id="290" r:id="rId8"/>
    <p:sldId id="291" r:id="rId9"/>
    <p:sldId id="289" r:id="rId10"/>
    <p:sldId id="293" r:id="rId11"/>
    <p:sldId id="302" r:id="rId12"/>
    <p:sldId id="322" r:id="rId13"/>
    <p:sldId id="321" r:id="rId14"/>
    <p:sldId id="323" r:id="rId15"/>
    <p:sldId id="296" r:id="rId16"/>
    <p:sldId id="314" r:id="rId17"/>
    <p:sldId id="320" r:id="rId18"/>
    <p:sldId id="318" r:id="rId19"/>
    <p:sldId id="313" r:id="rId20"/>
    <p:sldId id="315" r:id="rId21"/>
    <p:sldId id="316" r:id="rId22"/>
    <p:sldId id="329" r:id="rId23"/>
    <p:sldId id="325" r:id="rId24"/>
    <p:sldId id="326" r:id="rId25"/>
    <p:sldId id="324" r:id="rId26"/>
    <p:sldId id="319" r:id="rId27"/>
    <p:sldId id="317" r:id="rId28"/>
    <p:sldId id="297" r:id="rId29"/>
    <p:sldId id="298" r:id="rId30"/>
    <p:sldId id="300" r:id="rId31"/>
    <p:sldId id="301" r:id="rId32"/>
    <p:sldId id="328" r:id="rId33"/>
    <p:sldId id="330" r:id="rId34"/>
    <p:sldId id="286" r:id="rId35"/>
  </p:sldIdLst>
  <p:sldSz cx="9144000" cy="5143500" type="screen16x9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685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3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1pPr>
    <a:lvl2pPr marL="0" marR="0" indent="342900" algn="l" defTabSz="685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3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2pPr>
    <a:lvl3pPr marL="0" marR="0" indent="685800" algn="l" defTabSz="685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3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3pPr>
    <a:lvl4pPr marL="0" marR="0" indent="1028700" algn="l" defTabSz="685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3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4pPr>
    <a:lvl5pPr marL="0" marR="0" indent="1371600" algn="l" defTabSz="685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3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5pPr>
    <a:lvl6pPr marL="0" marR="0" indent="1714500" algn="l" defTabSz="685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3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6pPr>
    <a:lvl7pPr marL="0" marR="0" indent="2057400" algn="l" defTabSz="685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3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7pPr>
    <a:lvl8pPr marL="0" marR="0" indent="2400300" algn="l" defTabSz="685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3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8pPr>
    <a:lvl9pPr marL="0" marR="0" indent="2743200" algn="l" defTabSz="685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3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B8B0582-E445-4628-B08A-6D0C0408EFD6}" v="196" dt="2022-11-14T14:22:03.955"/>
  </p1510:revLst>
</p1510:revInfo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D4CE"/>
          </a:solidFill>
        </a:fill>
      </a:tcStyle>
    </a:wholeTbl>
    <a:band2H>
      <a:tcTxStyle/>
      <a:tcStyle>
        <a:tcBdr/>
        <a:fill>
          <a:solidFill>
            <a:srgbClr val="FFEBE8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6DFD9"/>
          </a:solidFill>
        </a:fill>
      </a:tcStyle>
    </a:wholeTbl>
    <a:band2H>
      <a:tcTxStyle/>
      <a:tcStyle>
        <a:tcBdr/>
        <a:fill>
          <a:solidFill>
            <a:srgbClr val="FAF0ED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8ECFC"/>
          </a:solidFill>
        </a:fill>
      </a:tcStyle>
    </a:wholeTbl>
    <a:band2H>
      <a:tcTxStyle/>
      <a:tcStyle>
        <a:tcBdr/>
        <a:fill>
          <a:solidFill>
            <a:srgbClr val="FCF6FD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6" d="100"/>
          <a:sy n="86" d="100"/>
        </p:scale>
        <p:origin x="720" y="2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theme" Target="theme/theme1.xml"/><Relationship Id="rId51" Type="http://schemas.microsoft.com/office/2015/10/relationships/revisionInfo" Target="revisionInfo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50" Type="http://schemas.microsoft.com/office/2016/11/relationships/changesInfo" Target="changesInfos/changesInfo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eirdre Kilbride" userId="c5a8900d-63fa-4707-9ef3-ae5b472ddefe" providerId="ADAL" clId="{0B8B0582-E445-4628-B08A-6D0C0408EFD6}"/>
    <pc:docChg chg="modSld">
      <pc:chgData name="Deirdre Kilbride" userId="c5a8900d-63fa-4707-9ef3-ae5b472ddefe" providerId="ADAL" clId="{0B8B0582-E445-4628-B08A-6D0C0408EFD6}" dt="2022-11-14T14:22:03.955" v="191" actId="1036"/>
      <pc:docMkLst>
        <pc:docMk/>
      </pc:docMkLst>
      <pc:sldChg chg="modSp mod">
        <pc:chgData name="Deirdre Kilbride" userId="c5a8900d-63fa-4707-9ef3-ae5b472ddefe" providerId="ADAL" clId="{0B8B0582-E445-4628-B08A-6D0C0408EFD6}" dt="2022-11-14T14:22:03.955" v="191" actId="1036"/>
        <pc:sldMkLst>
          <pc:docMk/>
          <pc:sldMk cId="0" sldId="257"/>
        </pc:sldMkLst>
        <pc:spChg chg="mod">
          <ac:chgData name="Deirdre Kilbride" userId="c5a8900d-63fa-4707-9ef3-ae5b472ddefe" providerId="ADAL" clId="{0B8B0582-E445-4628-B08A-6D0C0408EFD6}" dt="2022-11-14T14:19:46.839" v="55" actId="1036"/>
          <ac:spMkLst>
            <pc:docMk/>
            <pc:sldMk cId="0" sldId="257"/>
            <ac:spMk id="15" creationId="{E2E2F273-C5B9-EBAA-68C6-324FA840015C}"/>
          </ac:spMkLst>
        </pc:spChg>
        <pc:spChg chg="mod">
          <ac:chgData name="Deirdre Kilbride" userId="c5a8900d-63fa-4707-9ef3-ae5b472ddefe" providerId="ADAL" clId="{0B8B0582-E445-4628-B08A-6D0C0408EFD6}" dt="2022-11-14T14:18:36.571" v="12" actId="1037"/>
          <ac:spMkLst>
            <pc:docMk/>
            <pc:sldMk cId="0" sldId="257"/>
            <ac:spMk id="16" creationId="{2F00E8E8-4D6B-DA55-3734-AFFF60AC36DD}"/>
          </ac:spMkLst>
        </pc:spChg>
        <pc:spChg chg="mod">
          <ac:chgData name="Deirdre Kilbride" userId="c5a8900d-63fa-4707-9ef3-ae5b472ddefe" providerId="ADAL" clId="{0B8B0582-E445-4628-B08A-6D0C0408EFD6}" dt="2022-11-14T14:21:02.681" v="174" actId="1038"/>
          <ac:spMkLst>
            <pc:docMk/>
            <pc:sldMk cId="0" sldId="257"/>
            <ac:spMk id="436" creationId="{00000000-0000-0000-0000-000000000000}"/>
          </ac:spMkLst>
        </pc:spChg>
        <pc:spChg chg="mod">
          <ac:chgData name="Deirdre Kilbride" userId="c5a8900d-63fa-4707-9ef3-ae5b472ddefe" providerId="ADAL" clId="{0B8B0582-E445-4628-B08A-6D0C0408EFD6}" dt="2022-11-14T14:21:09.587" v="175" actId="1076"/>
          <ac:spMkLst>
            <pc:docMk/>
            <pc:sldMk cId="0" sldId="257"/>
            <ac:spMk id="437" creationId="{00000000-0000-0000-0000-000000000000}"/>
          </ac:spMkLst>
        </pc:spChg>
        <pc:spChg chg="mod">
          <ac:chgData name="Deirdre Kilbride" userId="c5a8900d-63fa-4707-9ef3-ae5b472ddefe" providerId="ADAL" clId="{0B8B0582-E445-4628-B08A-6D0C0408EFD6}" dt="2022-11-14T14:19:28.927" v="18" actId="1036"/>
          <ac:spMkLst>
            <pc:docMk/>
            <pc:sldMk cId="0" sldId="257"/>
            <ac:spMk id="438" creationId="{00000000-0000-0000-0000-000000000000}"/>
          </ac:spMkLst>
        </pc:spChg>
        <pc:spChg chg="mod">
          <ac:chgData name="Deirdre Kilbride" userId="c5a8900d-63fa-4707-9ef3-ae5b472ddefe" providerId="ADAL" clId="{0B8B0582-E445-4628-B08A-6D0C0408EFD6}" dt="2022-11-14T14:20:43.230" v="151" actId="1036"/>
          <ac:spMkLst>
            <pc:docMk/>
            <pc:sldMk cId="0" sldId="257"/>
            <ac:spMk id="439" creationId="{00000000-0000-0000-0000-000000000000}"/>
          </ac:spMkLst>
        </pc:spChg>
        <pc:spChg chg="mod">
          <ac:chgData name="Deirdre Kilbride" userId="c5a8900d-63fa-4707-9ef3-ae5b472ddefe" providerId="ADAL" clId="{0B8B0582-E445-4628-B08A-6D0C0408EFD6}" dt="2022-11-14T14:20:09.912" v="93" actId="1036"/>
          <ac:spMkLst>
            <pc:docMk/>
            <pc:sldMk cId="0" sldId="257"/>
            <ac:spMk id="440" creationId="{00000000-0000-0000-0000-000000000000}"/>
          </ac:spMkLst>
        </pc:spChg>
        <pc:spChg chg="mod">
          <ac:chgData name="Deirdre Kilbride" userId="c5a8900d-63fa-4707-9ef3-ae5b472ddefe" providerId="ADAL" clId="{0B8B0582-E445-4628-B08A-6D0C0408EFD6}" dt="2022-11-14T14:22:03.955" v="191" actId="1036"/>
          <ac:spMkLst>
            <pc:docMk/>
            <pc:sldMk cId="0" sldId="257"/>
            <ac:spMk id="441" creationId="{00000000-0000-0000-0000-000000000000}"/>
          </ac:spMkLst>
        </pc:spChg>
        <pc:spChg chg="mod">
          <ac:chgData name="Deirdre Kilbride" userId="c5a8900d-63fa-4707-9ef3-ae5b472ddefe" providerId="ADAL" clId="{0B8B0582-E445-4628-B08A-6D0C0408EFD6}" dt="2022-11-14T14:21:44.355" v="187" actId="1036"/>
          <ac:spMkLst>
            <pc:docMk/>
            <pc:sldMk cId="0" sldId="257"/>
            <ac:spMk id="442" creationId="{00000000-0000-0000-0000-000000000000}"/>
          </ac:spMkLst>
        </pc:spChg>
        <pc:spChg chg="mod">
          <ac:chgData name="Deirdre Kilbride" userId="c5a8900d-63fa-4707-9ef3-ae5b472ddefe" providerId="ADAL" clId="{0B8B0582-E445-4628-B08A-6D0C0408EFD6}" dt="2022-11-14T14:21:26.506" v="182" actId="1038"/>
          <ac:spMkLst>
            <pc:docMk/>
            <pc:sldMk cId="0" sldId="257"/>
            <ac:spMk id="443" creationId="{00000000-0000-0000-0000-000000000000}"/>
          </ac:spMkLst>
        </pc:spChg>
        <pc:spChg chg="mod ord">
          <ac:chgData name="Deirdre Kilbride" userId="c5a8900d-63fa-4707-9ef3-ae5b472ddefe" providerId="ADAL" clId="{0B8B0582-E445-4628-B08A-6D0C0408EFD6}" dt="2022-11-14T14:20:21.633" v="111" actId="167"/>
          <ac:spMkLst>
            <pc:docMk/>
            <pc:sldMk cId="0" sldId="257"/>
            <ac:spMk id="444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Shape 428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29" name="Shape 429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n-lt"/>
        <a:ea typeface="+mn-ea"/>
        <a:cs typeface="+mn-cs"/>
        <a:sym typeface="Calibri"/>
      </a:defRPr>
    </a:lvl1pPr>
    <a:lvl2pPr indent="228600" latinLnBrk="0">
      <a:defRPr sz="1200">
        <a:latin typeface="+mn-lt"/>
        <a:ea typeface="+mn-ea"/>
        <a:cs typeface="+mn-cs"/>
        <a:sym typeface="Calibri"/>
      </a:defRPr>
    </a:lvl2pPr>
    <a:lvl3pPr indent="457200" latinLnBrk="0">
      <a:defRPr sz="1200">
        <a:latin typeface="+mn-lt"/>
        <a:ea typeface="+mn-ea"/>
        <a:cs typeface="+mn-cs"/>
        <a:sym typeface="Calibri"/>
      </a:defRPr>
    </a:lvl3pPr>
    <a:lvl4pPr indent="685800" latinLnBrk="0">
      <a:defRPr sz="1200">
        <a:latin typeface="+mn-lt"/>
        <a:ea typeface="+mn-ea"/>
        <a:cs typeface="+mn-cs"/>
        <a:sym typeface="Calibri"/>
      </a:defRPr>
    </a:lvl4pPr>
    <a:lvl5pPr indent="914400" latinLnBrk="0">
      <a:defRPr sz="1200">
        <a:latin typeface="+mn-lt"/>
        <a:ea typeface="+mn-ea"/>
        <a:cs typeface="+mn-cs"/>
        <a:sym typeface="Calibri"/>
      </a:defRPr>
    </a:lvl5pPr>
    <a:lvl6pPr indent="1143000" latinLnBrk="0">
      <a:defRPr sz="1200">
        <a:latin typeface="+mn-lt"/>
        <a:ea typeface="+mn-ea"/>
        <a:cs typeface="+mn-cs"/>
        <a:sym typeface="Calibri"/>
      </a:defRPr>
    </a:lvl6pPr>
    <a:lvl7pPr indent="1371600" latinLnBrk="0">
      <a:defRPr sz="1200">
        <a:latin typeface="+mn-lt"/>
        <a:ea typeface="+mn-ea"/>
        <a:cs typeface="+mn-cs"/>
        <a:sym typeface="Calibri"/>
      </a:defRPr>
    </a:lvl7pPr>
    <a:lvl8pPr indent="1600200" latinLnBrk="0">
      <a:defRPr sz="1200">
        <a:latin typeface="+mn-lt"/>
        <a:ea typeface="+mn-ea"/>
        <a:cs typeface="+mn-cs"/>
        <a:sym typeface="Calibri"/>
      </a:defRPr>
    </a:lvl8pPr>
    <a:lvl9pPr indent="1828800" latinLnBrk="0">
      <a:defRPr sz="1200">
        <a:latin typeface="+mn-lt"/>
        <a:ea typeface="+mn-ea"/>
        <a:cs typeface="+mn-cs"/>
        <a:sym typeface="Calibri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Start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:a16="http://schemas.microsoft.com/office/drawing/2014/main" id="{210DB92F-1664-2443-AAD1-5A59E42646D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28000" y="1116000"/>
            <a:ext cx="2088000" cy="2088000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E0F5C43-FBA2-6047-B70F-64D3A99E8EB3}"/>
              </a:ext>
            </a:extLst>
          </p:cNvPr>
          <p:cNvCxnSpPr/>
          <p:nvPr userDrawn="1"/>
        </p:nvCxnSpPr>
        <p:spPr>
          <a:xfrm>
            <a:off x="216000" y="4554000"/>
            <a:ext cx="871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F24998F3-A8FA-A343-84EB-AB3AEB19ECAF}"/>
              </a:ext>
            </a:extLst>
          </p:cNvPr>
          <p:cNvSpPr txBox="1"/>
          <p:nvPr userDrawn="1"/>
        </p:nvSpPr>
        <p:spPr>
          <a:xfrm>
            <a:off x="0" y="-380003"/>
            <a:ext cx="432000" cy="252000"/>
          </a:xfrm>
          <a:prstGeom prst="rect">
            <a:avLst/>
          </a:prstGeom>
          <a:solidFill>
            <a:schemeClr val="accent2"/>
          </a:solidFill>
        </p:spPr>
        <p:txBody>
          <a:bodyPr wrap="square" lIns="72000" tIns="36000" rIns="36000" bIns="36000" rtlCol="0">
            <a:spAutoFit/>
          </a:bodyPr>
          <a:lstStyle/>
          <a:p>
            <a:pPr>
              <a:lnSpc>
                <a:spcPts val="1400"/>
              </a:lnSpc>
            </a:pPr>
            <a:r>
              <a:rPr lang="nl-NL" b="1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0B5C631-4394-3B4A-B3E7-72F98E6B0EB1}"/>
              </a:ext>
            </a:extLst>
          </p:cNvPr>
          <p:cNvSpPr txBox="1"/>
          <p:nvPr userDrawn="1"/>
        </p:nvSpPr>
        <p:spPr>
          <a:xfrm>
            <a:off x="556759" y="-380003"/>
            <a:ext cx="2880000" cy="259293"/>
          </a:xfrm>
          <a:prstGeom prst="rect">
            <a:avLst/>
          </a:prstGeom>
          <a:solidFill>
            <a:schemeClr val="accent1"/>
          </a:solidFill>
        </p:spPr>
        <p:txBody>
          <a:bodyPr wrap="square" lIns="72000" tIns="36000" rIns="36000" bIns="36000" rtlCol="0">
            <a:spAutoFit/>
          </a:bodyPr>
          <a:lstStyle/>
          <a:p>
            <a:pPr>
              <a:lnSpc>
                <a:spcPts val="1400"/>
              </a:lnSpc>
            </a:pPr>
            <a:r>
              <a:rPr lang="en-GB" b="1" noProof="0">
                <a:solidFill>
                  <a:schemeClr val="bg1"/>
                </a:solidFill>
              </a:rPr>
              <a:t>Start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1929E44-B251-B46B-6CC2-A5E573945C2B}"/>
              </a:ext>
            </a:extLst>
          </p:cNvPr>
          <p:cNvSpPr txBox="1"/>
          <p:nvPr userDrawn="1"/>
        </p:nvSpPr>
        <p:spPr>
          <a:xfrm>
            <a:off x="1869850" y="4600960"/>
            <a:ext cx="651326" cy="43858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l"/>
            <a:r>
              <a:rPr lang="en-GB" sz="750" noProof="1"/>
              <a:t>University</a:t>
            </a:r>
          </a:p>
          <a:p>
            <a:pPr algn="l"/>
            <a:r>
              <a:rPr lang="en-GB" sz="750" noProof="1"/>
              <a:t>College</a:t>
            </a:r>
          </a:p>
          <a:p>
            <a:pPr algn="l"/>
            <a:r>
              <a:rPr lang="en-GB" sz="750" noProof="1"/>
              <a:t>Dublin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308D8A9-0F6D-C60F-F85E-98A5A280FFDD}"/>
              </a:ext>
            </a:extLst>
          </p:cNvPr>
          <p:cNvSpPr txBox="1"/>
          <p:nvPr userDrawn="1"/>
        </p:nvSpPr>
        <p:spPr>
          <a:xfrm>
            <a:off x="3471220" y="4606404"/>
            <a:ext cx="633173" cy="32316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l"/>
            <a:r>
              <a:rPr lang="en-GB" sz="750" noProof="1"/>
              <a:t>Helsingin</a:t>
            </a:r>
          </a:p>
          <a:p>
            <a:pPr algn="l"/>
            <a:r>
              <a:rPr lang="en-GB" sz="750" noProof="1"/>
              <a:t>yliopisto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A6C895C-C9D4-F39B-F1B2-25BE08057B55}"/>
              </a:ext>
            </a:extLst>
          </p:cNvPr>
          <p:cNvSpPr txBox="1"/>
          <p:nvPr userDrawn="1"/>
        </p:nvSpPr>
        <p:spPr>
          <a:xfrm>
            <a:off x="5001092" y="4605716"/>
            <a:ext cx="726141" cy="43858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l"/>
            <a:r>
              <a:rPr lang="en-GB" sz="750" noProof="1"/>
              <a:t>Uniwersytet </a:t>
            </a:r>
          </a:p>
          <a:p>
            <a:pPr algn="l"/>
            <a:r>
              <a:rPr lang="en-GB" sz="750" noProof="1"/>
              <a:t>Jagielloński </a:t>
            </a:r>
          </a:p>
          <a:p>
            <a:pPr algn="l"/>
            <a:r>
              <a:rPr lang="en-GB" sz="750" noProof="1"/>
              <a:t>w Krakowie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2E8ADE5-F831-BA44-E959-115EF8DB83A8}"/>
              </a:ext>
            </a:extLst>
          </p:cNvPr>
          <p:cNvSpPr txBox="1"/>
          <p:nvPr userDrawn="1"/>
        </p:nvSpPr>
        <p:spPr>
          <a:xfrm>
            <a:off x="6579449" y="4606589"/>
            <a:ext cx="775602" cy="43858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l"/>
            <a:r>
              <a:rPr lang="en-GB" sz="750" noProof="1"/>
              <a:t>Universidad </a:t>
            </a:r>
          </a:p>
          <a:p>
            <a:pPr algn="l"/>
            <a:r>
              <a:rPr lang="en-GB" sz="750" noProof="1"/>
              <a:t>Complutense de Madrid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BF8268B-4063-A74D-D591-8E27D38A1A23}"/>
              </a:ext>
            </a:extLst>
          </p:cNvPr>
          <p:cNvSpPr txBox="1"/>
          <p:nvPr userDrawn="1"/>
        </p:nvSpPr>
        <p:spPr>
          <a:xfrm>
            <a:off x="8216226" y="4607463"/>
            <a:ext cx="633174" cy="32316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l"/>
            <a:r>
              <a:rPr lang="en-GB" sz="750" noProof="1"/>
              <a:t>Universität</a:t>
            </a:r>
          </a:p>
          <a:p>
            <a:pPr algn="l"/>
            <a:r>
              <a:rPr lang="en-GB" sz="750" noProof="1"/>
              <a:t>Zürich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2DBDED9-C7F2-CDC3-EF18-7E5444FD4820}"/>
              </a:ext>
            </a:extLst>
          </p:cNvPr>
          <p:cNvSpPr txBox="1"/>
          <p:nvPr userDrawn="1"/>
        </p:nvSpPr>
        <p:spPr>
          <a:xfrm>
            <a:off x="162953" y="4598999"/>
            <a:ext cx="880656" cy="32316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l"/>
            <a:r>
              <a:rPr lang="en-GB" sz="750" noProof="1"/>
              <a:t>Freie Universität </a:t>
            </a:r>
          </a:p>
          <a:p>
            <a:pPr algn="l"/>
            <a:r>
              <a:rPr lang="en-GB" sz="750" noProof="1"/>
              <a:t>Berlin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8DA50E1-9174-88F9-F1B2-B423E6AE73EC}"/>
              </a:ext>
            </a:extLst>
          </p:cNvPr>
          <p:cNvSpPr txBox="1"/>
          <p:nvPr userDrawn="1"/>
        </p:nvSpPr>
        <p:spPr>
          <a:xfrm>
            <a:off x="860341" y="4063703"/>
            <a:ext cx="1086018" cy="43858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l"/>
            <a:r>
              <a:rPr lang="en-GB" sz="750" noProof="1"/>
              <a:t>Alma Mater </a:t>
            </a:r>
          </a:p>
          <a:p>
            <a:pPr algn="l"/>
            <a:r>
              <a:rPr lang="en-GB" sz="750" noProof="1"/>
              <a:t>Studiorum Universitá </a:t>
            </a:r>
          </a:p>
          <a:p>
            <a:pPr algn="l"/>
            <a:r>
              <a:rPr lang="en-GB" sz="750" noProof="1"/>
              <a:t>di Bologna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C49C5FB-A7BC-17E7-3450-1F8385ABF98E}"/>
              </a:ext>
            </a:extLst>
          </p:cNvPr>
          <p:cNvSpPr txBox="1"/>
          <p:nvPr userDrawn="1"/>
        </p:nvSpPr>
        <p:spPr>
          <a:xfrm>
            <a:off x="2573477" y="4179120"/>
            <a:ext cx="824506" cy="32316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l"/>
            <a:r>
              <a:rPr lang="en-GB" sz="750" noProof="1"/>
              <a:t>The University</a:t>
            </a:r>
          </a:p>
          <a:p>
            <a:pPr algn="l"/>
            <a:r>
              <a:rPr lang="en-GB" sz="750" noProof="1"/>
              <a:t>of Edinburgh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C6BACB8-81BC-655E-C4C9-759E0DBA7412}"/>
              </a:ext>
            </a:extLst>
          </p:cNvPr>
          <p:cNvSpPr txBox="1"/>
          <p:nvPr userDrawn="1"/>
        </p:nvSpPr>
        <p:spPr>
          <a:xfrm>
            <a:off x="4245565" y="4185730"/>
            <a:ext cx="673339" cy="32316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l"/>
            <a:r>
              <a:rPr lang="en-GB" sz="750" noProof="1"/>
              <a:t>Universiteit</a:t>
            </a:r>
          </a:p>
          <a:p>
            <a:pPr algn="l"/>
            <a:r>
              <a:rPr lang="en-GB" sz="750" noProof="1"/>
              <a:t>Leiden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843045D-B2A0-E108-4A4E-DF5C56CEF185}"/>
              </a:ext>
            </a:extLst>
          </p:cNvPr>
          <p:cNvSpPr txBox="1"/>
          <p:nvPr userDrawn="1"/>
        </p:nvSpPr>
        <p:spPr>
          <a:xfrm>
            <a:off x="5825209" y="4282994"/>
            <a:ext cx="673339" cy="21544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l"/>
            <a:r>
              <a:rPr lang="en-GB" sz="750" noProof="1"/>
              <a:t>KU Leuven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6E2975F5-DD3A-7916-3B66-9BCF284E07C2}"/>
              </a:ext>
            </a:extLst>
          </p:cNvPr>
          <p:cNvSpPr txBox="1"/>
          <p:nvPr userDrawn="1"/>
        </p:nvSpPr>
        <p:spPr>
          <a:xfrm>
            <a:off x="7207120" y="4174357"/>
            <a:ext cx="1067060" cy="32316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l"/>
            <a:r>
              <a:rPr lang="en-GB" sz="750" noProof="1"/>
              <a:t>Université Paris 1  Panthéon-Sorbonne</a:t>
            </a:r>
          </a:p>
        </p:txBody>
      </p:sp>
    </p:spTree>
    <p:extLst>
      <p:ext uri="{BB962C8B-B14F-4D97-AF65-F5344CB8AC3E}">
        <p14:creationId xmlns:p14="http://schemas.microsoft.com/office/powerpoint/2010/main" val="3057594016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385">
          <p15:clr>
            <a:srgbClr val="FBAE40"/>
          </p15:clr>
        </p15:guide>
        <p15:guide id="4" pos="3878">
          <p15:clr>
            <a:srgbClr val="FBAE40"/>
          </p15:clr>
        </p15:guide>
        <p15:guide id="5" pos="1383">
          <p15:clr>
            <a:srgbClr val="FBAE40"/>
          </p15:clr>
        </p15:guide>
        <p15:guide id="6" pos="1882">
          <p15:clr>
            <a:srgbClr val="FBAE40"/>
          </p15:clr>
        </p15:guide>
        <p15:guide id="7" pos="2880">
          <p15:clr>
            <a:srgbClr val="FBAE40"/>
          </p15:clr>
        </p15:guide>
        <p15:guide id="8" pos="5760">
          <p15:clr>
            <a:srgbClr val="FBAE40"/>
          </p15:clr>
        </p15:guide>
        <p15:guide id="9" orient="horz" pos="2935">
          <p15:clr>
            <a:srgbClr val="FBAE40"/>
          </p15:clr>
        </p15:guide>
        <p15:guide id="10" orient="horz" pos="2799">
          <p15:clr>
            <a:srgbClr val="FBAE40"/>
          </p15:clr>
        </p15:guide>
        <p15:guide id="11" pos="4876">
          <p15:clr>
            <a:srgbClr val="FBAE40"/>
          </p15:clr>
        </p15:guide>
        <p15:guide id="12" pos="4377">
          <p15:clr>
            <a:srgbClr val="FBAE40"/>
          </p15:clr>
        </p15:guide>
        <p15:guide id="13">
          <p15:clr>
            <a:srgbClr val="FBAE40"/>
          </p15:clr>
        </p15:guide>
        <p15:guide id="14" pos="2381">
          <p15:clr>
            <a:srgbClr val="FBAE40"/>
          </p15:clr>
        </p15:guide>
        <p15:guide id="15" pos="3379">
          <p15:clr>
            <a:srgbClr val="FBAE40"/>
          </p15:clr>
        </p15:guide>
        <p15:guide id="17" pos="5375">
          <p15:clr>
            <a:srgbClr val="FBAE40"/>
          </p15:clr>
        </p15:guide>
        <p15:guide id="18" pos="884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536922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242647" y="254632"/>
            <a:ext cx="8679898" cy="54318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05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E3C46DD9-9A8F-411D-B597-946818B71DE8}"/>
              </a:ext>
            </a:extLst>
          </p:cNvPr>
          <p:cNvGrpSpPr/>
          <p:nvPr userDrawn="1"/>
        </p:nvGrpSpPr>
        <p:grpSpPr>
          <a:xfrm>
            <a:off x="0" y="4948390"/>
            <a:ext cx="9144000" cy="195110"/>
            <a:chOff x="4379494" y="697832"/>
            <a:chExt cx="2586787" cy="168442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E6E330ED-CBD0-49D6-96D9-8A0C1C4518A4}"/>
                </a:ext>
              </a:extLst>
            </p:cNvPr>
            <p:cNvSpPr/>
            <p:nvPr/>
          </p:nvSpPr>
          <p:spPr>
            <a:xfrm>
              <a:off x="4379494" y="697832"/>
              <a:ext cx="517358" cy="16844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75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7D028152-6864-487D-B9D6-395800F0CC7C}"/>
                </a:ext>
              </a:extLst>
            </p:cNvPr>
            <p:cNvSpPr/>
            <p:nvPr/>
          </p:nvSpPr>
          <p:spPr>
            <a:xfrm>
              <a:off x="4896852" y="697832"/>
              <a:ext cx="517358" cy="168442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75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57E5C8F6-620C-4584-AE0A-5E4F2E6565C5}"/>
                </a:ext>
              </a:extLst>
            </p:cNvPr>
            <p:cNvSpPr/>
            <p:nvPr/>
          </p:nvSpPr>
          <p:spPr>
            <a:xfrm>
              <a:off x="5414209" y="697832"/>
              <a:ext cx="517358" cy="168442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75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B5925AB1-BE47-453E-8EF4-924465289B54}"/>
                </a:ext>
              </a:extLst>
            </p:cNvPr>
            <p:cNvSpPr/>
            <p:nvPr/>
          </p:nvSpPr>
          <p:spPr>
            <a:xfrm>
              <a:off x="5931566" y="697832"/>
              <a:ext cx="517358" cy="16844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75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68FC2FC1-F83A-44D6-9D9A-A61E40D3B973}"/>
                </a:ext>
              </a:extLst>
            </p:cNvPr>
            <p:cNvSpPr/>
            <p:nvPr/>
          </p:nvSpPr>
          <p:spPr>
            <a:xfrm>
              <a:off x="6448923" y="697832"/>
              <a:ext cx="517358" cy="16844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75"/>
            </a:p>
          </p:txBody>
        </p:sp>
      </p:grpSp>
    </p:spTree>
    <p:extLst>
      <p:ext uri="{BB962C8B-B14F-4D97-AF65-F5344CB8AC3E}">
        <p14:creationId xmlns:p14="http://schemas.microsoft.com/office/powerpoint/2010/main" val="1079024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129037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genda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7757876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tyle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0514006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tyle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AD12A631-1449-458D-8F7A-DD74ACB1BF08}"/>
              </a:ext>
            </a:extLst>
          </p:cNvPr>
          <p:cNvSpPr/>
          <p:nvPr userDrawn="1"/>
        </p:nvSpPr>
        <p:spPr>
          <a:xfrm>
            <a:off x="1" y="2144105"/>
            <a:ext cx="9143999" cy="1653101"/>
          </a:xfrm>
          <a:prstGeom prst="rect">
            <a:avLst/>
          </a:prstGeom>
          <a:gradFill flip="none" rotWithShape="1">
            <a:gsLst>
              <a:gs pos="74000">
                <a:schemeClr val="accent6">
                  <a:alpha val="70000"/>
                </a:schemeClr>
              </a:gs>
              <a:gs pos="45000">
                <a:schemeClr val="accent6">
                  <a:alpha val="75000"/>
                </a:schemeClr>
              </a:gs>
              <a:gs pos="8000">
                <a:schemeClr val="accent1">
                  <a:alpha val="0"/>
                </a:schemeClr>
              </a:gs>
              <a:gs pos="96000">
                <a:schemeClr val="accent5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75"/>
          </a:p>
        </p:txBody>
      </p:sp>
      <p:grpSp>
        <p:nvGrpSpPr>
          <p:cNvPr id="2" name="Graphic 14">
            <a:extLst>
              <a:ext uri="{FF2B5EF4-FFF2-40B4-BE49-F238E27FC236}">
                <a16:creationId xmlns:a16="http://schemas.microsoft.com/office/drawing/2014/main" id="{EB6248EF-B06C-43D0-91E9-33C54CEB5B7B}"/>
              </a:ext>
            </a:extLst>
          </p:cNvPr>
          <p:cNvGrpSpPr/>
          <p:nvPr userDrawn="1"/>
        </p:nvGrpSpPr>
        <p:grpSpPr>
          <a:xfrm>
            <a:off x="565084" y="1979478"/>
            <a:ext cx="3196295" cy="2513941"/>
            <a:chOff x="2444748" y="555045"/>
            <a:chExt cx="7282048" cy="5727454"/>
          </a:xfrm>
        </p:grpSpPr>
        <p:sp>
          <p:nvSpPr>
            <p:cNvPr id="3" name="Freeform: Shape 2">
              <a:extLst>
                <a:ext uri="{FF2B5EF4-FFF2-40B4-BE49-F238E27FC236}">
                  <a16:creationId xmlns:a16="http://schemas.microsoft.com/office/drawing/2014/main" id="{F4296F62-9662-4403-9A1B-140DFC6CEF67}"/>
                </a:ext>
              </a:extLst>
            </p:cNvPr>
            <p:cNvSpPr/>
            <p:nvPr/>
          </p:nvSpPr>
          <p:spPr>
            <a:xfrm>
              <a:off x="4964693" y="5443837"/>
              <a:ext cx="2168250" cy="818208"/>
            </a:xfrm>
            <a:custGeom>
              <a:avLst/>
              <a:gdLst>
                <a:gd name="connsiteX0" fmla="*/ 1941333 w 2168250"/>
                <a:gd name="connsiteY0" fmla="*/ 525699 h 818207"/>
                <a:gd name="connsiteX1" fmla="*/ 1785874 w 2168250"/>
                <a:gd name="connsiteY1" fmla="*/ 30683 h 818207"/>
                <a:gd name="connsiteX2" fmla="*/ 1114943 w 2168250"/>
                <a:gd name="connsiteY2" fmla="*/ 30683 h 818207"/>
                <a:gd name="connsiteX3" fmla="*/ 1065851 w 2168250"/>
                <a:gd name="connsiteY3" fmla="*/ 30683 h 818207"/>
                <a:gd name="connsiteX4" fmla="*/ 390830 w 2168250"/>
                <a:gd name="connsiteY4" fmla="*/ 30683 h 818207"/>
                <a:gd name="connsiteX5" fmla="*/ 235370 w 2168250"/>
                <a:gd name="connsiteY5" fmla="*/ 525699 h 818207"/>
                <a:gd name="connsiteX6" fmla="*/ 259916 w 2168250"/>
                <a:gd name="connsiteY6" fmla="*/ 816162 h 818207"/>
                <a:gd name="connsiteX7" fmla="*/ 1065851 w 2168250"/>
                <a:gd name="connsiteY7" fmla="*/ 816162 h 818207"/>
                <a:gd name="connsiteX8" fmla="*/ 1114943 w 2168250"/>
                <a:gd name="connsiteY8" fmla="*/ 816162 h 818207"/>
                <a:gd name="connsiteX9" fmla="*/ 1920878 w 2168250"/>
                <a:gd name="connsiteY9" fmla="*/ 816162 h 818207"/>
                <a:gd name="connsiteX10" fmla="*/ 1941333 w 2168250"/>
                <a:gd name="connsiteY10" fmla="*/ 525699 h 818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168250" h="818207">
                  <a:moveTo>
                    <a:pt x="1941333" y="525699"/>
                  </a:moveTo>
                  <a:cubicBezTo>
                    <a:pt x="1789965" y="370239"/>
                    <a:pt x="1785874" y="30683"/>
                    <a:pt x="1785874" y="30683"/>
                  </a:cubicBezTo>
                  <a:lnTo>
                    <a:pt x="1114943" y="30683"/>
                  </a:lnTo>
                  <a:lnTo>
                    <a:pt x="1065851" y="30683"/>
                  </a:lnTo>
                  <a:lnTo>
                    <a:pt x="390830" y="30683"/>
                  </a:lnTo>
                  <a:cubicBezTo>
                    <a:pt x="390830" y="30683"/>
                    <a:pt x="386739" y="366148"/>
                    <a:pt x="235370" y="525699"/>
                  </a:cubicBezTo>
                  <a:cubicBezTo>
                    <a:pt x="84002" y="681158"/>
                    <a:pt x="-149188" y="816162"/>
                    <a:pt x="259916" y="816162"/>
                  </a:cubicBezTo>
                  <a:cubicBezTo>
                    <a:pt x="587199" y="816162"/>
                    <a:pt x="939029" y="816162"/>
                    <a:pt x="1065851" y="816162"/>
                  </a:cubicBezTo>
                  <a:cubicBezTo>
                    <a:pt x="1098579" y="816162"/>
                    <a:pt x="1114943" y="816162"/>
                    <a:pt x="1114943" y="816162"/>
                  </a:cubicBezTo>
                  <a:cubicBezTo>
                    <a:pt x="1245857" y="816162"/>
                    <a:pt x="1597686" y="816162"/>
                    <a:pt x="1920878" y="816162"/>
                  </a:cubicBezTo>
                  <a:cubicBezTo>
                    <a:pt x="2329982" y="816162"/>
                    <a:pt x="2092702" y="681158"/>
                    <a:pt x="1941333" y="525699"/>
                  </a:cubicBezTo>
                  <a:close/>
                </a:path>
              </a:pathLst>
            </a:custGeom>
            <a:gradFill>
              <a:gsLst>
                <a:gs pos="0">
                  <a:schemeClr val="bg1">
                    <a:lumMod val="75000"/>
                  </a:schemeClr>
                </a:gs>
                <a:gs pos="53000">
                  <a:schemeClr val="bg1">
                    <a:lumMod val="85000"/>
                  </a:schemeClr>
                </a:gs>
                <a:gs pos="83000">
                  <a:schemeClr val="bg1">
                    <a:lumMod val="7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6200000" scaled="0"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975"/>
            </a:p>
          </p:txBody>
        </p:sp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EC151A04-4E35-4F1C-99AA-68E3920CDF5B}"/>
                </a:ext>
              </a:extLst>
            </p:cNvPr>
            <p:cNvSpPr/>
            <p:nvPr/>
          </p:nvSpPr>
          <p:spPr>
            <a:xfrm>
              <a:off x="2444748" y="555045"/>
              <a:ext cx="7282048" cy="4950157"/>
            </a:xfrm>
            <a:custGeom>
              <a:avLst/>
              <a:gdLst>
                <a:gd name="connsiteX0" fmla="*/ 7038632 w 7282048"/>
                <a:gd name="connsiteY0" fmla="*/ 30683 h 4950157"/>
                <a:gd name="connsiteX1" fmla="*/ 3704436 w 7282048"/>
                <a:gd name="connsiteY1" fmla="*/ 30683 h 4950157"/>
                <a:gd name="connsiteX2" fmla="*/ 3589886 w 7282048"/>
                <a:gd name="connsiteY2" fmla="*/ 30683 h 4950157"/>
                <a:gd name="connsiteX3" fmla="*/ 259781 w 7282048"/>
                <a:gd name="connsiteY3" fmla="*/ 30683 h 4950157"/>
                <a:gd name="connsiteX4" fmla="*/ 30683 w 7282048"/>
                <a:gd name="connsiteY4" fmla="*/ 259781 h 4950157"/>
                <a:gd name="connsiteX5" fmla="*/ 30683 w 7282048"/>
                <a:gd name="connsiteY5" fmla="*/ 4698558 h 4950157"/>
                <a:gd name="connsiteX6" fmla="*/ 239326 w 7282048"/>
                <a:gd name="connsiteY6" fmla="*/ 4931748 h 4950157"/>
                <a:gd name="connsiteX7" fmla="*/ 7042723 w 7282048"/>
                <a:gd name="connsiteY7" fmla="*/ 4931748 h 4950157"/>
                <a:gd name="connsiteX8" fmla="*/ 7251366 w 7282048"/>
                <a:gd name="connsiteY8" fmla="*/ 4698558 h 4950157"/>
                <a:gd name="connsiteX9" fmla="*/ 7251366 w 7282048"/>
                <a:gd name="connsiteY9" fmla="*/ 259781 h 4950157"/>
                <a:gd name="connsiteX10" fmla="*/ 7038632 w 7282048"/>
                <a:gd name="connsiteY10" fmla="*/ 30683 h 4950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282048" h="4950157">
                  <a:moveTo>
                    <a:pt x="7038632" y="30683"/>
                  </a:moveTo>
                  <a:lnTo>
                    <a:pt x="3704436" y="30683"/>
                  </a:lnTo>
                  <a:lnTo>
                    <a:pt x="3589886" y="30683"/>
                  </a:lnTo>
                  <a:lnTo>
                    <a:pt x="259781" y="30683"/>
                  </a:lnTo>
                  <a:cubicBezTo>
                    <a:pt x="141141" y="30683"/>
                    <a:pt x="30683" y="128868"/>
                    <a:pt x="30683" y="259781"/>
                  </a:cubicBezTo>
                  <a:lnTo>
                    <a:pt x="30683" y="4698558"/>
                  </a:lnTo>
                  <a:cubicBezTo>
                    <a:pt x="30683" y="4829472"/>
                    <a:pt x="124777" y="4931748"/>
                    <a:pt x="239326" y="4931748"/>
                  </a:cubicBezTo>
                  <a:lnTo>
                    <a:pt x="7042723" y="4931748"/>
                  </a:lnTo>
                  <a:cubicBezTo>
                    <a:pt x="7157272" y="4931748"/>
                    <a:pt x="7251366" y="4825380"/>
                    <a:pt x="7251366" y="4698558"/>
                  </a:cubicBezTo>
                  <a:lnTo>
                    <a:pt x="7251366" y="259781"/>
                  </a:lnTo>
                  <a:cubicBezTo>
                    <a:pt x="7251366" y="128868"/>
                    <a:pt x="7157272" y="30683"/>
                    <a:pt x="7038632" y="30683"/>
                  </a:cubicBezTo>
                  <a:close/>
                </a:path>
              </a:pathLst>
            </a:custGeom>
            <a:solidFill>
              <a:srgbClr val="99999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975" dirty="0"/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6924EC27-EA8E-48AC-B3BA-B86C7B650247}"/>
                </a:ext>
              </a:extLst>
            </p:cNvPr>
            <p:cNvSpPr/>
            <p:nvPr/>
          </p:nvSpPr>
          <p:spPr>
            <a:xfrm>
              <a:off x="8706599" y="5435655"/>
              <a:ext cx="490925" cy="81821"/>
            </a:xfrm>
            <a:custGeom>
              <a:avLst/>
              <a:gdLst>
                <a:gd name="connsiteX0" fmla="*/ 32212 w 490924"/>
                <a:gd name="connsiteY0" fmla="*/ 30683 h 81820"/>
                <a:gd name="connsiteX1" fmla="*/ 64939 w 490924"/>
                <a:gd name="connsiteY1" fmla="*/ 71593 h 81820"/>
                <a:gd name="connsiteX2" fmla="*/ 461771 w 490924"/>
                <a:gd name="connsiteY2" fmla="*/ 71593 h 81820"/>
                <a:gd name="connsiteX3" fmla="*/ 498590 w 490924"/>
                <a:gd name="connsiteY3" fmla="*/ 30683 h 81820"/>
                <a:gd name="connsiteX4" fmla="*/ 32212 w 490924"/>
                <a:gd name="connsiteY4" fmla="*/ 30683 h 818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0924" h="81820">
                  <a:moveTo>
                    <a:pt x="32212" y="30683"/>
                  </a:moveTo>
                  <a:cubicBezTo>
                    <a:pt x="32212" y="30683"/>
                    <a:pt x="19938" y="67502"/>
                    <a:pt x="64939" y="71593"/>
                  </a:cubicBezTo>
                  <a:lnTo>
                    <a:pt x="461771" y="71593"/>
                  </a:lnTo>
                  <a:cubicBezTo>
                    <a:pt x="461771" y="71593"/>
                    <a:pt x="502681" y="75684"/>
                    <a:pt x="498590" y="30683"/>
                  </a:cubicBezTo>
                  <a:lnTo>
                    <a:pt x="32212" y="30683"/>
                  </a:lnTo>
                  <a:close/>
                </a:path>
              </a:pathLst>
            </a:custGeom>
            <a:solidFill>
              <a:srgbClr val="99999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975"/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AF88730B-3EDA-490F-8B6F-5357A5EF0ECA}"/>
                </a:ext>
              </a:extLst>
            </p:cNvPr>
            <p:cNvSpPr/>
            <p:nvPr/>
          </p:nvSpPr>
          <p:spPr>
            <a:xfrm>
              <a:off x="2481568" y="595956"/>
              <a:ext cx="7200228" cy="4336501"/>
            </a:xfrm>
            <a:custGeom>
              <a:avLst/>
              <a:gdLst>
                <a:gd name="connsiteX0" fmla="*/ 6973175 w 7200227"/>
                <a:gd name="connsiteY0" fmla="*/ 30683 h 4336501"/>
                <a:gd name="connsiteX1" fmla="*/ 3671707 w 7200227"/>
                <a:gd name="connsiteY1" fmla="*/ 30683 h 4336501"/>
                <a:gd name="connsiteX2" fmla="*/ 3561249 w 7200227"/>
                <a:gd name="connsiteY2" fmla="*/ 30683 h 4336501"/>
                <a:gd name="connsiteX3" fmla="*/ 259781 w 7200227"/>
                <a:gd name="connsiteY3" fmla="*/ 30683 h 4336501"/>
                <a:gd name="connsiteX4" fmla="*/ 30683 w 7200227"/>
                <a:gd name="connsiteY4" fmla="*/ 231144 h 4336501"/>
                <a:gd name="connsiteX5" fmla="*/ 30683 w 7200227"/>
                <a:gd name="connsiteY5" fmla="*/ 4330365 h 4336501"/>
                <a:gd name="connsiteX6" fmla="*/ 7185909 w 7200227"/>
                <a:gd name="connsiteY6" fmla="*/ 4330365 h 4336501"/>
                <a:gd name="connsiteX7" fmla="*/ 7185909 w 7200227"/>
                <a:gd name="connsiteY7" fmla="*/ 231144 h 4336501"/>
                <a:gd name="connsiteX8" fmla="*/ 6973175 w 7200227"/>
                <a:gd name="connsiteY8" fmla="*/ 30683 h 4336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200227" h="4336501">
                  <a:moveTo>
                    <a:pt x="6973175" y="30683"/>
                  </a:moveTo>
                  <a:lnTo>
                    <a:pt x="3671707" y="30683"/>
                  </a:lnTo>
                  <a:lnTo>
                    <a:pt x="3561249" y="30683"/>
                  </a:lnTo>
                  <a:lnTo>
                    <a:pt x="259781" y="30683"/>
                  </a:lnTo>
                  <a:cubicBezTo>
                    <a:pt x="141141" y="30683"/>
                    <a:pt x="30683" y="112504"/>
                    <a:pt x="30683" y="231144"/>
                  </a:cubicBezTo>
                  <a:lnTo>
                    <a:pt x="30683" y="4330365"/>
                  </a:lnTo>
                  <a:lnTo>
                    <a:pt x="7185909" y="4330365"/>
                  </a:lnTo>
                  <a:lnTo>
                    <a:pt x="7185909" y="231144"/>
                  </a:lnTo>
                  <a:cubicBezTo>
                    <a:pt x="7185909" y="112504"/>
                    <a:pt x="7091815" y="30683"/>
                    <a:pt x="6973175" y="30683"/>
                  </a:cubicBezTo>
                  <a:close/>
                </a:path>
              </a:pathLst>
            </a:custGeom>
            <a:solidFill>
              <a:srgbClr val="231F2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975" dirty="0"/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8AAC3D30-A9EC-437B-BAEC-5158F5227067}"/>
                </a:ext>
              </a:extLst>
            </p:cNvPr>
            <p:cNvSpPr/>
            <p:nvPr/>
          </p:nvSpPr>
          <p:spPr>
            <a:xfrm>
              <a:off x="4968919" y="6159768"/>
              <a:ext cx="2168250" cy="122731"/>
            </a:xfrm>
            <a:custGeom>
              <a:avLst/>
              <a:gdLst>
                <a:gd name="connsiteX0" fmla="*/ 30683 w 2168250"/>
                <a:gd name="connsiteY0" fmla="*/ 34774 h 122731"/>
                <a:gd name="connsiteX1" fmla="*/ 30683 w 2168250"/>
                <a:gd name="connsiteY1" fmla="*/ 34774 h 122731"/>
                <a:gd name="connsiteX2" fmla="*/ 30683 w 2168250"/>
                <a:gd name="connsiteY2" fmla="*/ 38865 h 122731"/>
                <a:gd name="connsiteX3" fmla="*/ 30683 w 2168250"/>
                <a:gd name="connsiteY3" fmla="*/ 38865 h 122731"/>
                <a:gd name="connsiteX4" fmla="*/ 263872 w 2168250"/>
                <a:gd name="connsiteY4" fmla="*/ 96140 h 122731"/>
                <a:gd name="connsiteX5" fmla="*/ 1069807 w 2168250"/>
                <a:gd name="connsiteY5" fmla="*/ 96140 h 122731"/>
                <a:gd name="connsiteX6" fmla="*/ 1118899 w 2168250"/>
                <a:gd name="connsiteY6" fmla="*/ 96140 h 122731"/>
                <a:gd name="connsiteX7" fmla="*/ 1924834 w 2168250"/>
                <a:gd name="connsiteY7" fmla="*/ 96140 h 122731"/>
                <a:gd name="connsiteX8" fmla="*/ 2153932 w 2168250"/>
                <a:gd name="connsiteY8" fmla="*/ 30683 h 122731"/>
                <a:gd name="connsiteX9" fmla="*/ 2137568 w 2168250"/>
                <a:gd name="connsiteY9" fmla="*/ 30683 h 122731"/>
                <a:gd name="connsiteX10" fmla="*/ 2137568 w 2168250"/>
                <a:gd name="connsiteY10" fmla="*/ 30683 h 122731"/>
                <a:gd name="connsiteX11" fmla="*/ 30683 w 2168250"/>
                <a:gd name="connsiteY11" fmla="*/ 30683 h 122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168250" h="122731">
                  <a:moveTo>
                    <a:pt x="30683" y="34774"/>
                  </a:moveTo>
                  <a:lnTo>
                    <a:pt x="30683" y="34774"/>
                  </a:lnTo>
                  <a:cubicBezTo>
                    <a:pt x="30683" y="38865"/>
                    <a:pt x="30683" y="38865"/>
                    <a:pt x="30683" y="38865"/>
                  </a:cubicBezTo>
                  <a:lnTo>
                    <a:pt x="30683" y="38865"/>
                  </a:lnTo>
                  <a:cubicBezTo>
                    <a:pt x="30683" y="79775"/>
                    <a:pt x="96139" y="96140"/>
                    <a:pt x="263872" y="96140"/>
                  </a:cubicBezTo>
                  <a:cubicBezTo>
                    <a:pt x="591155" y="96140"/>
                    <a:pt x="942984" y="96140"/>
                    <a:pt x="1069807" y="96140"/>
                  </a:cubicBezTo>
                  <a:cubicBezTo>
                    <a:pt x="1102535" y="96140"/>
                    <a:pt x="1118899" y="96140"/>
                    <a:pt x="1118899" y="96140"/>
                  </a:cubicBezTo>
                  <a:cubicBezTo>
                    <a:pt x="1249812" y="96140"/>
                    <a:pt x="1601642" y="96140"/>
                    <a:pt x="1924834" y="96140"/>
                  </a:cubicBezTo>
                  <a:cubicBezTo>
                    <a:pt x="2092566" y="96140"/>
                    <a:pt x="2149841" y="75684"/>
                    <a:pt x="2153932" y="30683"/>
                  </a:cubicBezTo>
                  <a:lnTo>
                    <a:pt x="2137568" y="30683"/>
                  </a:lnTo>
                  <a:lnTo>
                    <a:pt x="2137568" y="30683"/>
                  </a:lnTo>
                  <a:lnTo>
                    <a:pt x="30683" y="30683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975" dirty="0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1460114B-7023-4F6E-B074-79932670ADDE}"/>
                </a:ext>
              </a:extLst>
            </p:cNvPr>
            <p:cNvSpPr/>
            <p:nvPr/>
          </p:nvSpPr>
          <p:spPr>
            <a:xfrm>
              <a:off x="2481568" y="4903820"/>
              <a:ext cx="7200228" cy="572745"/>
            </a:xfrm>
            <a:custGeom>
              <a:avLst/>
              <a:gdLst>
                <a:gd name="connsiteX0" fmla="*/ 30683 w 7200227"/>
                <a:gd name="connsiteY0" fmla="*/ 362057 h 572745"/>
                <a:gd name="connsiteX1" fmla="*/ 259781 w 7200227"/>
                <a:gd name="connsiteY1" fmla="*/ 562518 h 572745"/>
                <a:gd name="connsiteX2" fmla="*/ 3561249 w 7200227"/>
                <a:gd name="connsiteY2" fmla="*/ 562518 h 572745"/>
                <a:gd name="connsiteX3" fmla="*/ 3671707 w 7200227"/>
                <a:gd name="connsiteY3" fmla="*/ 562518 h 572745"/>
                <a:gd name="connsiteX4" fmla="*/ 6973175 w 7200227"/>
                <a:gd name="connsiteY4" fmla="*/ 562518 h 572745"/>
                <a:gd name="connsiteX5" fmla="*/ 7185909 w 7200227"/>
                <a:gd name="connsiteY5" fmla="*/ 362057 h 572745"/>
                <a:gd name="connsiteX6" fmla="*/ 7185909 w 7200227"/>
                <a:gd name="connsiteY6" fmla="*/ 30683 h 572745"/>
                <a:gd name="connsiteX7" fmla="*/ 30683 w 7200227"/>
                <a:gd name="connsiteY7" fmla="*/ 30683 h 572745"/>
                <a:gd name="connsiteX8" fmla="*/ 30683 w 7200227"/>
                <a:gd name="connsiteY8" fmla="*/ 362057 h 572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200227" h="572745">
                  <a:moveTo>
                    <a:pt x="30683" y="362057"/>
                  </a:moveTo>
                  <a:cubicBezTo>
                    <a:pt x="30683" y="464333"/>
                    <a:pt x="141141" y="562518"/>
                    <a:pt x="259781" y="562518"/>
                  </a:cubicBezTo>
                  <a:lnTo>
                    <a:pt x="3561249" y="562518"/>
                  </a:lnTo>
                  <a:lnTo>
                    <a:pt x="3671707" y="562518"/>
                  </a:lnTo>
                  <a:lnTo>
                    <a:pt x="6973175" y="562518"/>
                  </a:lnTo>
                  <a:cubicBezTo>
                    <a:pt x="7091815" y="562518"/>
                    <a:pt x="7185909" y="464333"/>
                    <a:pt x="7185909" y="362057"/>
                  </a:cubicBezTo>
                  <a:lnTo>
                    <a:pt x="7185909" y="30683"/>
                  </a:lnTo>
                  <a:lnTo>
                    <a:pt x="30683" y="30683"/>
                  </a:lnTo>
                  <a:lnTo>
                    <a:pt x="30683" y="362057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975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3AC2F032-DFD7-46FF-8CCA-E33896C690DE}"/>
                </a:ext>
              </a:extLst>
            </p:cNvPr>
            <p:cNvSpPr/>
            <p:nvPr/>
          </p:nvSpPr>
          <p:spPr>
            <a:xfrm>
              <a:off x="2747714" y="910966"/>
              <a:ext cx="6676116" cy="3763756"/>
            </a:xfrm>
            <a:custGeom>
              <a:avLst/>
              <a:gdLst>
                <a:gd name="connsiteX0" fmla="*/ 30683 w 6586571"/>
                <a:gd name="connsiteY0" fmla="*/ 30683 h 3763755"/>
                <a:gd name="connsiteX1" fmla="*/ 6564071 w 6586571"/>
                <a:gd name="connsiteY1" fmla="*/ 30683 h 3763755"/>
                <a:gd name="connsiteX2" fmla="*/ 6564071 w 6586571"/>
                <a:gd name="connsiteY2" fmla="*/ 3753528 h 3763755"/>
                <a:gd name="connsiteX3" fmla="*/ 30683 w 6586571"/>
                <a:gd name="connsiteY3" fmla="*/ 3753528 h 37637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586571" h="3763755">
                  <a:moveTo>
                    <a:pt x="30683" y="30683"/>
                  </a:moveTo>
                  <a:lnTo>
                    <a:pt x="6564071" y="30683"/>
                  </a:lnTo>
                  <a:lnTo>
                    <a:pt x="6564071" y="3753528"/>
                  </a:lnTo>
                  <a:lnTo>
                    <a:pt x="30683" y="3753528"/>
                  </a:lnTo>
                  <a:close/>
                </a:path>
              </a:pathLst>
            </a:custGeom>
            <a:solidFill>
              <a:srgbClr val="F2F2F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975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EDDB5B76-DE90-4CC7-A371-1C02A86AF779}"/>
                </a:ext>
              </a:extLst>
            </p:cNvPr>
            <p:cNvSpPr/>
            <p:nvPr/>
          </p:nvSpPr>
          <p:spPr>
            <a:xfrm>
              <a:off x="5654591" y="939518"/>
              <a:ext cx="3769239" cy="3736342"/>
            </a:xfrm>
            <a:custGeom>
              <a:avLst/>
              <a:gdLst>
                <a:gd name="connsiteX0" fmla="*/ 2567127 w 4009217"/>
                <a:gd name="connsiteY0" fmla="*/ 30683 h 4295590"/>
                <a:gd name="connsiteX1" fmla="*/ 3798529 w 4009217"/>
                <a:gd name="connsiteY1" fmla="*/ 30683 h 4295590"/>
                <a:gd name="connsiteX2" fmla="*/ 4007172 w 4009217"/>
                <a:gd name="connsiteY2" fmla="*/ 272054 h 4295590"/>
                <a:gd name="connsiteX3" fmla="*/ 3998990 w 4009217"/>
                <a:gd name="connsiteY3" fmla="*/ 4268999 h 4295590"/>
                <a:gd name="connsiteX4" fmla="*/ 30683 w 4009217"/>
                <a:gd name="connsiteY4" fmla="*/ 4268999 h 4295590"/>
                <a:gd name="connsiteX0" fmla="*/ 2536444 w 3976489"/>
                <a:gd name="connsiteY0" fmla="*/ 0 h 4238316"/>
                <a:gd name="connsiteX1" fmla="*/ 3976489 w 3976489"/>
                <a:gd name="connsiteY1" fmla="*/ 241371 h 4238316"/>
                <a:gd name="connsiteX2" fmla="*/ 3968307 w 3976489"/>
                <a:gd name="connsiteY2" fmla="*/ 4238316 h 4238316"/>
                <a:gd name="connsiteX3" fmla="*/ 0 w 3976489"/>
                <a:gd name="connsiteY3" fmla="*/ 4238316 h 4238316"/>
                <a:gd name="connsiteX0" fmla="*/ 2536444 w 3976489"/>
                <a:gd name="connsiteY0" fmla="*/ 0 h 4238316"/>
                <a:gd name="connsiteX1" fmla="*/ 3976489 w 3976489"/>
                <a:gd name="connsiteY1" fmla="*/ 213683 h 4238316"/>
                <a:gd name="connsiteX2" fmla="*/ 3968307 w 3976489"/>
                <a:gd name="connsiteY2" fmla="*/ 4238316 h 4238316"/>
                <a:gd name="connsiteX3" fmla="*/ 0 w 3976489"/>
                <a:gd name="connsiteY3" fmla="*/ 4238316 h 4238316"/>
                <a:gd name="connsiteX0" fmla="*/ 2473335 w 3976489"/>
                <a:gd name="connsiteY0" fmla="*/ 0 h 4035268"/>
                <a:gd name="connsiteX1" fmla="*/ 3976489 w 3976489"/>
                <a:gd name="connsiteY1" fmla="*/ 10635 h 4035268"/>
                <a:gd name="connsiteX2" fmla="*/ 3968307 w 3976489"/>
                <a:gd name="connsiteY2" fmla="*/ 4035268 h 4035268"/>
                <a:gd name="connsiteX3" fmla="*/ 0 w 3976489"/>
                <a:gd name="connsiteY3" fmla="*/ 4035268 h 4035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76489" h="4035268">
                  <a:moveTo>
                    <a:pt x="2473335" y="0"/>
                  </a:moveTo>
                  <a:lnTo>
                    <a:pt x="3976489" y="10635"/>
                  </a:lnTo>
                  <a:cubicBezTo>
                    <a:pt x="3973762" y="1342950"/>
                    <a:pt x="3971034" y="2702953"/>
                    <a:pt x="3968307" y="4035268"/>
                  </a:cubicBezTo>
                  <a:lnTo>
                    <a:pt x="0" y="4035268"/>
                  </a:lnTo>
                </a:path>
              </a:pathLst>
            </a:custGeom>
            <a:solidFill>
              <a:srgbClr val="999999">
                <a:alpha val="10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975" dirty="0"/>
            </a:p>
          </p:txBody>
        </p:sp>
      </p:grp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D01CFF7D-B6F4-4B1B-9C6A-AB93A7AA88C1}"/>
              </a:ext>
            </a:extLst>
          </p:cNvPr>
          <p:cNvSpPr>
            <a:spLocks noGrp="1"/>
          </p:cNvSpPr>
          <p:nvPr>
            <p:ph type="pic" idx="10" hasCustomPrompt="1"/>
          </p:nvPr>
        </p:nvSpPr>
        <p:spPr>
          <a:xfrm>
            <a:off x="698064" y="2144105"/>
            <a:ext cx="2930334" cy="1639986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anchor="ctr"/>
          <a:lstStyle>
            <a:lvl1pPr marL="0" indent="0" algn="ctr">
              <a:buNone/>
              <a:defRPr sz="135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342917" indent="0">
              <a:buNone/>
              <a:defRPr sz="2100"/>
            </a:lvl2pPr>
            <a:lvl3pPr marL="685835" indent="0">
              <a:buNone/>
              <a:defRPr sz="1800"/>
            </a:lvl3pPr>
            <a:lvl4pPr marL="1028752" indent="0">
              <a:buNone/>
              <a:defRPr sz="1500"/>
            </a:lvl4pPr>
            <a:lvl5pPr marL="1371668" indent="0">
              <a:buNone/>
              <a:defRPr sz="1500"/>
            </a:lvl5pPr>
            <a:lvl6pPr marL="1714586" indent="0">
              <a:buNone/>
              <a:defRPr sz="1500"/>
            </a:lvl6pPr>
            <a:lvl7pPr marL="2057503" indent="0">
              <a:buNone/>
              <a:defRPr sz="1500"/>
            </a:lvl7pPr>
            <a:lvl8pPr marL="2400420" indent="0">
              <a:buNone/>
              <a:defRPr sz="1500"/>
            </a:lvl8pPr>
            <a:lvl9pPr marL="2743337" indent="0">
              <a:buNone/>
              <a:defRPr sz="15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52361752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tyle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: Shape 3">
            <a:extLst>
              <a:ext uri="{FF2B5EF4-FFF2-40B4-BE49-F238E27FC236}">
                <a16:creationId xmlns:a16="http://schemas.microsoft.com/office/drawing/2014/main" id="{2C54D7FD-BDA4-445B-8877-80F2FB48F04C}"/>
              </a:ext>
            </a:extLst>
          </p:cNvPr>
          <p:cNvSpPr/>
          <p:nvPr userDrawn="1"/>
        </p:nvSpPr>
        <p:spPr>
          <a:xfrm>
            <a:off x="219577" y="234616"/>
            <a:ext cx="5627771" cy="4728410"/>
          </a:xfrm>
          <a:custGeom>
            <a:avLst/>
            <a:gdLst>
              <a:gd name="connsiteX0" fmla="*/ 0 w 8066763"/>
              <a:gd name="connsiteY0" fmla="*/ 0 h 6304547"/>
              <a:gd name="connsiteX1" fmla="*/ 8066763 w 8066763"/>
              <a:gd name="connsiteY1" fmla="*/ 0 h 6304547"/>
              <a:gd name="connsiteX2" fmla="*/ 5597407 w 8066763"/>
              <a:gd name="connsiteY2" fmla="*/ 6304547 h 6304547"/>
              <a:gd name="connsiteX3" fmla="*/ 0 w 8066763"/>
              <a:gd name="connsiteY3" fmla="*/ 6304547 h 63045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66763" h="6304547">
                <a:moveTo>
                  <a:pt x="0" y="0"/>
                </a:moveTo>
                <a:lnTo>
                  <a:pt x="8066763" y="0"/>
                </a:lnTo>
                <a:lnTo>
                  <a:pt x="5597407" y="6304547"/>
                </a:lnTo>
                <a:lnTo>
                  <a:pt x="0" y="6304547"/>
                </a:lnTo>
                <a:close/>
              </a:path>
            </a:pathLst>
          </a:cu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975"/>
          </a:p>
        </p:txBody>
      </p:sp>
    </p:spTree>
    <p:extLst>
      <p:ext uri="{BB962C8B-B14F-4D97-AF65-F5344CB8AC3E}">
        <p14:creationId xmlns:p14="http://schemas.microsoft.com/office/powerpoint/2010/main" val="282980502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s and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10595" y="865224"/>
            <a:ext cx="9144000" cy="3605176"/>
          </a:xfrm>
          <a:prstGeom prst="rect">
            <a:avLst/>
          </a:prstGeom>
          <a:gradFill>
            <a:gsLst>
              <a:gs pos="66000">
                <a:schemeClr val="accent3"/>
              </a:gs>
              <a:gs pos="33000">
                <a:schemeClr val="accent2"/>
              </a:gs>
              <a:gs pos="0">
                <a:schemeClr val="accent1"/>
              </a:gs>
              <a:gs pos="96000">
                <a:schemeClr val="accent4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0" dirty="0">
              <a:latin typeface="+mn-lt"/>
              <a:cs typeface="Arial" pitchFamily="34" charset="0"/>
            </a:endParaRPr>
          </a:p>
        </p:txBody>
      </p:sp>
      <p:sp>
        <p:nvSpPr>
          <p:cNvPr id="19" name="Text Placeholder 9">
            <a:extLst>
              <a:ext uri="{FF2B5EF4-FFF2-40B4-BE49-F238E27FC236}">
                <a16:creationId xmlns:a16="http://schemas.microsoft.com/office/drawing/2014/main" id="{8FFDD507-9677-45A5-88E2-496510E5A49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42647" y="254632"/>
            <a:ext cx="8679898" cy="54318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05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71730978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s and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7">
            <a:extLst>
              <a:ext uri="{FF2B5EF4-FFF2-40B4-BE49-F238E27FC236}">
                <a16:creationId xmlns:a16="http://schemas.microsoft.com/office/drawing/2014/main" id="{CB7E376F-0253-46E6-902C-2CA1892242C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2"/>
            <a:ext cx="9144002" cy="2820255"/>
          </a:xfrm>
          <a:prstGeom prst="rect">
            <a:avLst/>
          </a:prstGeom>
          <a:solidFill>
            <a:schemeClr val="bg1">
              <a:lumMod val="95000"/>
            </a:schemeClr>
          </a:solidFill>
          <a:effectLst/>
        </p:spPr>
        <p:txBody>
          <a:bodyPr wrap="square" anchor="ctr">
            <a:noAutofit/>
          </a:bodyPr>
          <a:lstStyle>
            <a:lvl1pPr marL="0" marR="0" indent="0" algn="ctr" defTabSz="685800" rtl="0" eaLnBrk="1" fontAlgn="auto" latinLnBrk="1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50"/>
            </a:lvl1pPr>
          </a:lstStyle>
          <a:p>
            <a:r>
              <a:rPr lang="en-US" altLang="ko-KR" dirty="0"/>
              <a:t>Your Picture Here And Send To Back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96017530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Imag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18B8CAF3-9328-4AEF-8C03-A4E21A15B3DF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11255" y="423035"/>
            <a:ext cx="4968014" cy="4297432"/>
          </a:xfrm>
          <a:custGeom>
            <a:avLst/>
            <a:gdLst>
              <a:gd name="connsiteX0" fmla="*/ 1832943 w 6624018"/>
              <a:gd name="connsiteY0" fmla="*/ 4748834 h 5729909"/>
              <a:gd name="connsiteX1" fmla="*/ 6624018 w 6624018"/>
              <a:gd name="connsiteY1" fmla="*/ 4748834 h 5729909"/>
              <a:gd name="connsiteX2" fmla="*/ 6624018 w 6624018"/>
              <a:gd name="connsiteY2" fmla="*/ 5729909 h 5729909"/>
              <a:gd name="connsiteX3" fmla="*/ 1832943 w 6624018"/>
              <a:gd name="connsiteY3" fmla="*/ 5729909 h 5729909"/>
              <a:gd name="connsiteX4" fmla="*/ 1841224 w 6624018"/>
              <a:gd name="connsiteY4" fmla="*/ 2822714 h 5729909"/>
              <a:gd name="connsiteX5" fmla="*/ 3091438 w 6624018"/>
              <a:gd name="connsiteY5" fmla="*/ 2822714 h 5729909"/>
              <a:gd name="connsiteX6" fmla="*/ 3091438 w 6624018"/>
              <a:gd name="connsiteY6" fmla="*/ 4611758 h 5729909"/>
              <a:gd name="connsiteX7" fmla="*/ 1841224 w 6624018"/>
              <a:gd name="connsiteY7" fmla="*/ 4611758 h 5729909"/>
              <a:gd name="connsiteX8" fmla="*/ 0 w 6624018"/>
              <a:gd name="connsiteY8" fmla="*/ 2822714 h 5729909"/>
              <a:gd name="connsiteX9" fmla="*/ 1690847 w 6624018"/>
              <a:gd name="connsiteY9" fmla="*/ 2822714 h 5729909"/>
              <a:gd name="connsiteX10" fmla="*/ 1690847 w 6624018"/>
              <a:gd name="connsiteY10" fmla="*/ 4949686 h 5729909"/>
              <a:gd name="connsiteX11" fmla="*/ 0 w 6624018"/>
              <a:gd name="connsiteY11" fmla="*/ 4949686 h 5729909"/>
              <a:gd name="connsiteX12" fmla="*/ 3241814 w 6624018"/>
              <a:gd name="connsiteY12" fmla="*/ 1928192 h 5729909"/>
              <a:gd name="connsiteX13" fmla="*/ 6042992 w 6624018"/>
              <a:gd name="connsiteY13" fmla="*/ 1928192 h 5729909"/>
              <a:gd name="connsiteX14" fmla="*/ 6042992 w 6624018"/>
              <a:gd name="connsiteY14" fmla="*/ 4611758 h 5729909"/>
              <a:gd name="connsiteX15" fmla="*/ 3241814 w 6624018"/>
              <a:gd name="connsiteY15" fmla="*/ 4611758 h 5729909"/>
              <a:gd name="connsiteX16" fmla="*/ 290259 w 6624018"/>
              <a:gd name="connsiteY16" fmla="*/ 894522 h 5729909"/>
              <a:gd name="connsiteX17" fmla="*/ 3091436 w 6624018"/>
              <a:gd name="connsiteY17" fmla="*/ 894522 h 5729909"/>
              <a:gd name="connsiteX18" fmla="*/ 3091436 w 6624018"/>
              <a:gd name="connsiteY18" fmla="*/ 2683566 h 5729909"/>
              <a:gd name="connsiteX19" fmla="*/ 290259 w 6624018"/>
              <a:gd name="connsiteY19" fmla="*/ 2683566 h 5729909"/>
              <a:gd name="connsiteX20" fmla="*/ 3241813 w 6624018"/>
              <a:gd name="connsiteY20" fmla="*/ 0 h 5729909"/>
              <a:gd name="connsiteX21" fmla="*/ 4979872 w 6624018"/>
              <a:gd name="connsiteY21" fmla="*/ 0 h 5729909"/>
              <a:gd name="connsiteX22" fmla="*/ 4979872 w 6624018"/>
              <a:gd name="connsiteY22" fmla="*/ 1789044 h 5729909"/>
              <a:gd name="connsiteX23" fmla="*/ 3241813 w 6624018"/>
              <a:gd name="connsiteY23" fmla="*/ 1789044 h 57299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6624018" h="5729909">
                <a:moveTo>
                  <a:pt x="1832943" y="4748834"/>
                </a:moveTo>
                <a:lnTo>
                  <a:pt x="6624018" y="4748834"/>
                </a:lnTo>
                <a:lnTo>
                  <a:pt x="6624018" y="5729909"/>
                </a:lnTo>
                <a:lnTo>
                  <a:pt x="1832943" y="5729909"/>
                </a:lnTo>
                <a:close/>
                <a:moveTo>
                  <a:pt x="1841224" y="2822714"/>
                </a:moveTo>
                <a:lnTo>
                  <a:pt x="3091438" y="2822714"/>
                </a:lnTo>
                <a:lnTo>
                  <a:pt x="3091438" y="4611758"/>
                </a:lnTo>
                <a:lnTo>
                  <a:pt x="1841224" y="4611758"/>
                </a:lnTo>
                <a:close/>
                <a:moveTo>
                  <a:pt x="0" y="2822714"/>
                </a:moveTo>
                <a:lnTo>
                  <a:pt x="1690847" y="2822714"/>
                </a:lnTo>
                <a:lnTo>
                  <a:pt x="1690847" y="4949686"/>
                </a:lnTo>
                <a:lnTo>
                  <a:pt x="0" y="4949686"/>
                </a:lnTo>
                <a:close/>
                <a:moveTo>
                  <a:pt x="3241814" y="1928192"/>
                </a:moveTo>
                <a:lnTo>
                  <a:pt x="6042992" y="1928192"/>
                </a:lnTo>
                <a:lnTo>
                  <a:pt x="6042992" y="4611758"/>
                </a:lnTo>
                <a:lnTo>
                  <a:pt x="3241814" y="4611758"/>
                </a:lnTo>
                <a:close/>
                <a:moveTo>
                  <a:pt x="290259" y="894522"/>
                </a:moveTo>
                <a:lnTo>
                  <a:pt x="3091436" y="894522"/>
                </a:lnTo>
                <a:lnTo>
                  <a:pt x="3091436" y="2683566"/>
                </a:lnTo>
                <a:lnTo>
                  <a:pt x="290259" y="2683566"/>
                </a:lnTo>
                <a:close/>
                <a:moveTo>
                  <a:pt x="3241813" y="0"/>
                </a:moveTo>
                <a:lnTo>
                  <a:pt x="4979872" y="0"/>
                </a:lnTo>
                <a:lnTo>
                  <a:pt x="4979872" y="1789044"/>
                </a:lnTo>
                <a:lnTo>
                  <a:pt x="3241813" y="178904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marR="0" indent="0" algn="ctr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ko-KR" altLang="en-US"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ko-KR" dirty="0"/>
              <a:t>Place Your Picture Here Send To Back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1369624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, bullets and picture larg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" name="Picture 7" descr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80000" y="215999"/>
            <a:ext cx="647701" cy="647701"/>
          </a:xfrm>
          <a:prstGeom prst="rect">
            <a:avLst/>
          </a:prstGeom>
          <a:ln w="12700">
            <a:miter lim="400000"/>
          </a:ln>
        </p:spPr>
      </p:pic>
      <p:sp>
        <p:nvSpPr>
          <p:cNvPr id="119" name="Title Text"/>
          <p:cNvSpPr txBox="1">
            <a:spLocks noGrp="1"/>
          </p:cNvSpPr>
          <p:nvPr>
            <p:ph type="title"/>
          </p:nvPr>
        </p:nvSpPr>
        <p:spPr>
          <a:xfrm>
            <a:off x="215999" y="144000"/>
            <a:ext cx="4104989" cy="576001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Title Text</a:t>
            </a:r>
          </a:p>
        </p:txBody>
      </p:sp>
      <p:sp>
        <p:nvSpPr>
          <p:cNvPr id="120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215999" y="971999"/>
            <a:ext cx="4104989" cy="3564141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801000" y="4824000"/>
            <a:ext cx="127001" cy="1270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22" name="Picture Placeholder 2"/>
          <p:cNvSpPr>
            <a:spLocks noGrp="1"/>
          </p:cNvSpPr>
          <p:nvPr>
            <p:ph type="pic" idx="21"/>
          </p:nvPr>
        </p:nvSpPr>
        <p:spPr>
          <a:xfrm>
            <a:off x="4571998" y="215999"/>
            <a:ext cx="4356002" cy="4712401"/>
          </a:xfrm>
          <a:prstGeom prst="rect">
            <a:avLst/>
          </a:prstGeom>
        </p:spPr>
        <p:txBody>
          <a:bodyPr lIns="91439" tIns="45719" rIns="91439" bIns="45719"/>
          <a:lstStyle/>
          <a:p>
            <a:endParaRPr/>
          </a:p>
        </p:txBody>
      </p:sp>
      <p:sp>
        <p:nvSpPr>
          <p:cNvPr id="123" name="Text Placeholder 3"/>
          <p:cNvSpPr>
            <a:spLocks noGrp="1"/>
          </p:cNvSpPr>
          <p:nvPr>
            <p:ph type="body" sz="quarter" idx="22" hasCustomPrompt="1"/>
          </p:nvPr>
        </p:nvSpPr>
        <p:spPr>
          <a:xfrm>
            <a:off x="8280000" y="215099"/>
            <a:ext cx="648001" cy="648002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 anchor="ctr">
            <a:normAutofit/>
          </a:bodyPr>
          <a:lstStyle>
            <a:lvl1pPr marL="0" indent="0" algn="ctr">
              <a:buSzTx/>
              <a:buFontTx/>
              <a:buNone/>
              <a:defRPr sz="1400"/>
            </a:lvl1pPr>
          </a:lstStyle>
          <a:p>
            <a:r>
              <a:t> </a:t>
            </a:r>
          </a:p>
        </p:txBody>
      </p:sp>
      <p:sp>
        <p:nvSpPr>
          <p:cNvPr id="124" name="Text Placeholder 3"/>
          <p:cNvSpPr>
            <a:spLocks noGrp="1"/>
          </p:cNvSpPr>
          <p:nvPr>
            <p:ph type="body" sz="half" idx="23" hasCustomPrompt="1"/>
          </p:nvPr>
        </p:nvSpPr>
        <p:spPr>
          <a:xfrm>
            <a:off x="4571996" y="2761861"/>
            <a:ext cx="4356001" cy="2165640"/>
          </a:xfrm>
          <a:prstGeom prst="rect">
            <a:avLst/>
          </a:prstGeom>
          <a:gradFill>
            <a:gsLst>
              <a:gs pos="0">
                <a:srgbClr val="FFFF80">
                  <a:alpha val="0"/>
                </a:srgbClr>
              </a:gs>
              <a:gs pos="100000">
                <a:srgbClr val="FFFF80"/>
              </a:gs>
            </a:gsLst>
            <a:lin ang="5400000"/>
          </a:gradFill>
        </p:spPr>
        <p:txBody>
          <a:bodyPr>
            <a:normAutofit/>
          </a:bodyPr>
          <a:lstStyle>
            <a:lvl1pPr marL="0" indent="0">
              <a:buSzTx/>
              <a:buFontTx/>
              <a:buNone/>
            </a:lvl1pPr>
          </a:lstStyle>
          <a:p>
            <a:r>
              <a:t> </a:t>
            </a:r>
          </a:p>
        </p:txBody>
      </p:sp>
      <p:sp>
        <p:nvSpPr>
          <p:cNvPr id="125" name="TextBox 9"/>
          <p:cNvSpPr txBox="1"/>
          <p:nvPr/>
        </p:nvSpPr>
        <p:spPr>
          <a:xfrm>
            <a:off x="0" y="-380003"/>
            <a:ext cx="432000" cy="249228"/>
          </a:xfrm>
          <a:prstGeom prst="rect">
            <a:avLst/>
          </a:prstGeom>
          <a:solidFill>
            <a:schemeClr val="accent2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36000" tIns="36000" rIns="36000" bIns="36000">
            <a:spAutoFit/>
          </a:bodyPr>
          <a:lstStyle>
            <a:lvl1pPr>
              <a:lnSpc>
                <a:spcPts val="1400"/>
              </a:lnSpc>
              <a:defRPr b="1">
                <a:solidFill>
                  <a:srgbClr val="FFFFFF"/>
                </a:solidFill>
              </a:defRPr>
            </a:lvl1pPr>
          </a:lstStyle>
          <a:p>
            <a:r>
              <a:t>8</a:t>
            </a:r>
          </a:p>
        </p:txBody>
      </p:sp>
      <p:sp>
        <p:nvSpPr>
          <p:cNvPr id="126" name="TextBox 11"/>
          <p:cNvSpPr txBox="1"/>
          <p:nvPr/>
        </p:nvSpPr>
        <p:spPr>
          <a:xfrm>
            <a:off x="556757" y="-380003"/>
            <a:ext cx="2880000" cy="249228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36000" tIns="36000" rIns="36000" bIns="36000">
            <a:spAutoFit/>
          </a:bodyPr>
          <a:lstStyle>
            <a:lvl1pPr>
              <a:lnSpc>
                <a:spcPts val="1400"/>
              </a:lnSpc>
              <a:defRPr b="1">
                <a:solidFill>
                  <a:srgbClr val="FFFFFF"/>
                </a:solidFill>
              </a:defRPr>
            </a:lvl1pPr>
          </a:lstStyle>
          <a:p>
            <a:r>
              <a:t>Title, bullets and picture large</a:t>
            </a:r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, Text and Char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" name="Picture 7" descr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80000" y="215999"/>
            <a:ext cx="647701" cy="647701"/>
          </a:xfrm>
          <a:prstGeom prst="rect">
            <a:avLst/>
          </a:prstGeom>
          <a:ln w="12700">
            <a:miter lim="400000"/>
          </a:ln>
        </p:spPr>
      </p:pic>
      <p:sp>
        <p:nvSpPr>
          <p:cNvPr id="174" name="Title Text"/>
          <p:cNvSpPr txBox="1">
            <a:spLocks noGrp="1"/>
          </p:cNvSpPr>
          <p:nvPr>
            <p:ph type="title"/>
          </p:nvPr>
        </p:nvSpPr>
        <p:spPr>
          <a:xfrm>
            <a:off x="215999" y="144000"/>
            <a:ext cx="4104989" cy="576001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Title Text</a:t>
            </a:r>
          </a:p>
        </p:txBody>
      </p:sp>
      <p:sp>
        <p:nvSpPr>
          <p:cNvPr id="175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215999" y="971999"/>
            <a:ext cx="4104989" cy="3564141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7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801000" y="4824000"/>
            <a:ext cx="127001" cy="1270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77" name="TextBox 7"/>
          <p:cNvSpPr txBox="1"/>
          <p:nvPr/>
        </p:nvSpPr>
        <p:spPr>
          <a:xfrm>
            <a:off x="0" y="-380003"/>
            <a:ext cx="432000" cy="249228"/>
          </a:xfrm>
          <a:prstGeom prst="rect">
            <a:avLst/>
          </a:prstGeom>
          <a:solidFill>
            <a:schemeClr val="accent2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36000" tIns="36000" rIns="36000" bIns="36000">
            <a:spAutoFit/>
          </a:bodyPr>
          <a:lstStyle>
            <a:lvl1pPr>
              <a:lnSpc>
                <a:spcPts val="1400"/>
              </a:lnSpc>
              <a:defRPr b="1">
                <a:solidFill>
                  <a:srgbClr val="FFFFFF"/>
                </a:solidFill>
              </a:defRPr>
            </a:lvl1pPr>
          </a:lstStyle>
          <a:p>
            <a:r>
              <a:t>12</a:t>
            </a:r>
          </a:p>
        </p:txBody>
      </p:sp>
      <p:sp>
        <p:nvSpPr>
          <p:cNvPr id="178" name="TextBox 8"/>
          <p:cNvSpPr txBox="1"/>
          <p:nvPr/>
        </p:nvSpPr>
        <p:spPr>
          <a:xfrm>
            <a:off x="556757" y="-380003"/>
            <a:ext cx="2880000" cy="249228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36000" tIns="36000" rIns="36000" bIns="36000">
            <a:spAutoFit/>
          </a:bodyPr>
          <a:lstStyle>
            <a:lvl1pPr>
              <a:lnSpc>
                <a:spcPts val="1400"/>
              </a:lnSpc>
              <a:defRPr b="1">
                <a:solidFill>
                  <a:srgbClr val="FFFFFF"/>
                </a:solidFill>
              </a:defRPr>
            </a:lvl1pPr>
          </a:lstStyle>
          <a:p>
            <a:r>
              <a:t>Title, text and chart</a:t>
            </a:r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Quote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0" name="Picture 7" descr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80000" y="215999"/>
            <a:ext cx="647701" cy="647701"/>
          </a:xfrm>
          <a:prstGeom prst="rect">
            <a:avLst/>
          </a:prstGeom>
          <a:ln w="12700">
            <a:miter lim="400000"/>
          </a:ln>
        </p:spPr>
      </p:pic>
      <p:sp>
        <p:nvSpPr>
          <p:cNvPr id="251" name="Title Text"/>
          <p:cNvSpPr txBox="1">
            <a:spLocks noGrp="1"/>
          </p:cNvSpPr>
          <p:nvPr>
            <p:ph type="title"/>
          </p:nvPr>
        </p:nvSpPr>
        <p:spPr>
          <a:xfrm>
            <a:off x="1331999" y="1584000"/>
            <a:ext cx="6480001" cy="1440001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1900"/>
            </a:lvl1pPr>
          </a:lstStyle>
          <a:p>
            <a:r>
              <a:t>Title Text</a:t>
            </a:r>
          </a:p>
        </p:txBody>
      </p:sp>
      <p:sp>
        <p:nvSpPr>
          <p:cNvPr id="252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2966196" y="3185999"/>
            <a:ext cx="324001" cy="324001"/>
          </a:xfrm>
          <a:prstGeom prst="rect">
            <a:avLst/>
          </a:prstGeom>
        </p:spPr>
        <p:txBody>
          <a:bodyPr lIns="91439" tIns="45719" rIns="91439" bIns="45719"/>
          <a:lstStyle/>
          <a:p>
            <a:endParaRPr/>
          </a:p>
        </p:txBody>
      </p:sp>
      <p:sp>
        <p:nvSpPr>
          <p:cNvPr id="253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420000" y="3239999"/>
            <a:ext cx="3960001" cy="25200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SzTx/>
              <a:buFontTx/>
              <a:buNone/>
              <a:defRPr sz="1200"/>
            </a:lvl1pPr>
            <a:lvl2pPr marL="0" indent="342900">
              <a:buSzTx/>
              <a:buFontTx/>
              <a:buNone/>
              <a:defRPr sz="1200"/>
            </a:lvl2pPr>
            <a:lvl3pPr marL="0" indent="685800">
              <a:buSzTx/>
              <a:buFontTx/>
              <a:buNone/>
              <a:defRPr sz="1200"/>
            </a:lvl3pPr>
            <a:lvl4pPr marL="0" indent="1028700">
              <a:buSzTx/>
              <a:buFontTx/>
              <a:buNone/>
              <a:defRPr sz="1200"/>
            </a:lvl4pPr>
            <a:lvl5pPr marL="0" indent="1371600">
              <a:buSzTx/>
              <a:buFontTx/>
              <a:buNone/>
              <a:defRPr sz="1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5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801000" y="4824000"/>
            <a:ext cx="127001" cy="1270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255" name="TextBox 7"/>
          <p:cNvSpPr txBox="1"/>
          <p:nvPr/>
        </p:nvSpPr>
        <p:spPr>
          <a:xfrm>
            <a:off x="0" y="-380003"/>
            <a:ext cx="432000" cy="249228"/>
          </a:xfrm>
          <a:prstGeom prst="rect">
            <a:avLst/>
          </a:prstGeom>
          <a:solidFill>
            <a:schemeClr val="accent2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36000" tIns="36000" rIns="36000" bIns="36000">
            <a:spAutoFit/>
          </a:bodyPr>
          <a:lstStyle>
            <a:lvl1pPr>
              <a:lnSpc>
                <a:spcPts val="1400"/>
              </a:lnSpc>
              <a:defRPr b="1">
                <a:solidFill>
                  <a:srgbClr val="FFFFFF"/>
                </a:solidFill>
              </a:defRPr>
            </a:lvl1pPr>
          </a:lstStyle>
          <a:p>
            <a:r>
              <a:t>16</a:t>
            </a:r>
          </a:p>
        </p:txBody>
      </p:sp>
      <p:sp>
        <p:nvSpPr>
          <p:cNvPr id="256" name="TextBox 8"/>
          <p:cNvSpPr txBox="1"/>
          <p:nvPr/>
        </p:nvSpPr>
        <p:spPr>
          <a:xfrm>
            <a:off x="556757" y="-380003"/>
            <a:ext cx="2880000" cy="249228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36000" tIns="36000" rIns="36000" bIns="36000">
            <a:spAutoFit/>
          </a:bodyPr>
          <a:lstStyle>
            <a:lvl1pPr>
              <a:lnSpc>
                <a:spcPts val="1400"/>
              </a:lnSpc>
              <a:defRPr b="1">
                <a:solidFill>
                  <a:srgbClr val="FFFFFF"/>
                </a:solidFill>
              </a:defRPr>
            </a:lvl1pPr>
          </a:lstStyle>
          <a:p>
            <a:r>
              <a:t>Quote</a:t>
            </a:r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End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9" name="Picture 7" descr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80000" y="215999"/>
            <a:ext cx="647701" cy="647701"/>
          </a:xfrm>
          <a:prstGeom prst="rect">
            <a:avLst/>
          </a:prstGeom>
          <a:ln w="12700">
            <a:miter lim="400000"/>
          </a:ln>
        </p:spPr>
      </p:pic>
      <p:sp>
        <p:nvSpPr>
          <p:cNvPr id="310" name="Title Text"/>
          <p:cNvSpPr txBox="1">
            <a:spLocks noGrp="1"/>
          </p:cNvSpPr>
          <p:nvPr>
            <p:ph type="title"/>
          </p:nvPr>
        </p:nvSpPr>
        <p:spPr>
          <a:xfrm>
            <a:off x="216001" y="144000"/>
            <a:ext cx="6480000" cy="1656001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Title Text</a:t>
            </a:r>
          </a:p>
        </p:txBody>
      </p:sp>
      <p:sp>
        <p:nvSpPr>
          <p:cNvPr id="311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215999" y="2016000"/>
            <a:ext cx="2949179" cy="718235"/>
          </a:xfrm>
          <a:prstGeom prst="rect">
            <a:avLst/>
          </a:prstGeom>
          <a:ln w="6350">
            <a:solidFill>
              <a:srgbClr val="000000"/>
            </a:solidFill>
            <a:round/>
          </a:ln>
        </p:spPr>
        <p:txBody>
          <a:bodyPr anchor="ctr">
            <a:normAutofit/>
          </a:bodyPr>
          <a:lstStyle>
            <a:lvl1pPr marL="0" indent="0" algn="ctr">
              <a:buSzTx/>
              <a:buFontTx/>
              <a:buNone/>
              <a:defRPr sz="1400"/>
            </a:lvl1pPr>
            <a:lvl2pPr marL="0" indent="342900" algn="ctr">
              <a:buSzTx/>
              <a:buFontTx/>
              <a:buNone/>
              <a:defRPr sz="1400"/>
            </a:lvl2pPr>
            <a:lvl3pPr marL="0" indent="685800" algn="ctr">
              <a:buSzTx/>
              <a:buFontTx/>
              <a:buNone/>
              <a:defRPr sz="1400"/>
            </a:lvl3pPr>
            <a:lvl4pPr marL="0" indent="1028700" algn="ctr">
              <a:buSzTx/>
              <a:buFontTx/>
              <a:buNone/>
              <a:defRPr sz="1400"/>
            </a:lvl4pPr>
            <a:lvl5pPr marL="0" indent="1371600" algn="ctr">
              <a:buSzTx/>
              <a:buFontTx/>
              <a:buNone/>
              <a:defRPr sz="1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12" name="TextBox 3"/>
          <p:cNvSpPr txBox="1"/>
          <p:nvPr/>
        </p:nvSpPr>
        <p:spPr>
          <a:xfrm>
            <a:off x="0" y="-380003"/>
            <a:ext cx="432000" cy="249228"/>
          </a:xfrm>
          <a:prstGeom prst="rect">
            <a:avLst/>
          </a:prstGeom>
          <a:solidFill>
            <a:schemeClr val="accent2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36000" tIns="36000" rIns="36000" bIns="36000">
            <a:spAutoFit/>
          </a:bodyPr>
          <a:lstStyle>
            <a:lvl1pPr>
              <a:lnSpc>
                <a:spcPts val="1400"/>
              </a:lnSpc>
              <a:defRPr b="1">
                <a:solidFill>
                  <a:srgbClr val="FFFFFF"/>
                </a:solidFill>
              </a:defRPr>
            </a:lvl1pPr>
          </a:lstStyle>
          <a:p>
            <a:r>
              <a:t>21</a:t>
            </a:r>
          </a:p>
        </p:txBody>
      </p:sp>
      <p:sp>
        <p:nvSpPr>
          <p:cNvPr id="313" name="TextBox 4"/>
          <p:cNvSpPr txBox="1"/>
          <p:nvPr/>
        </p:nvSpPr>
        <p:spPr>
          <a:xfrm>
            <a:off x="556757" y="-380003"/>
            <a:ext cx="2880000" cy="249228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36000" tIns="36000" rIns="36000" bIns="36000">
            <a:spAutoFit/>
          </a:bodyPr>
          <a:lstStyle>
            <a:lvl1pPr>
              <a:lnSpc>
                <a:spcPts val="1400"/>
              </a:lnSpc>
              <a:defRPr b="1">
                <a:solidFill>
                  <a:srgbClr val="FFFFFF"/>
                </a:solidFill>
              </a:defRPr>
            </a:lvl1pPr>
          </a:lstStyle>
          <a:p>
            <a:r>
              <a:t>End</a:t>
            </a:r>
          </a:p>
        </p:txBody>
      </p:sp>
      <p:sp>
        <p:nvSpPr>
          <p:cNvPr id="31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Big 1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1" name="Picture 7" descr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80000" y="215999"/>
            <a:ext cx="647701" cy="647701"/>
          </a:xfrm>
          <a:prstGeom prst="rect">
            <a:avLst/>
          </a:prstGeom>
          <a:ln w="12700">
            <a:miter lim="400000"/>
          </a:ln>
        </p:spPr>
      </p:pic>
      <p:sp>
        <p:nvSpPr>
          <p:cNvPr id="322" name="Title Text"/>
          <p:cNvSpPr txBox="1">
            <a:spLocks noGrp="1"/>
          </p:cNvSpPr>
          <p:nvPr>
            <p:ph type="title"/>
          </p:nvPr>
        </p:nvSpPr>
        <p:spPr>
          <a:xfrm>
            <a:off x="216001" y="107999"/>
            <a:ext cx="6480000" cy="169200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5800"/>
            </a:lvl1pPr>
          </a:lstStyle>
          <a:p>
            <a:r>
              <a:t>Title Text</a:t>
            </a:r>
          </a:p>
        </p:txBody>
      </p:sp>
      <p:sp>
        <p:nvSpPr>
          <p:cNvPr id="323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216001" y="1799999"/>
            <a:ext cx="6480000" cy="32400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buSzTx/>
              <a:buFontTx/>
              <a:buNone/>
              <a:defRPr sz="1600"/>
            </a:lvl1pPr>
            <a:lvl2pPr marL="0" indent="342900">
              <a:lnSpc>
                <a:spcPct val="110000"/>
              </a:lnSpc>
              <a:buSzTx/>
              <a:buFontTx/>
              <a:buNone/>
              <a:defRPr sz="1600"/>
            </a:lvl2pPr>
            <a:lvl3pPr marL="0" indent="685800">
              <a:lnSpc>
                <a:spcPct val="110000"/>
              </a:lnSpc>
              <a:buSzTx/>
              <a:buFontTx/>
              <a:buNone/>
              <a:defRPr sz="1600"/>
            </a:lvl3pPr>
            <a:lvl4pPr marL="0" indent="1028700">
              <a:lnSpc>
                <a:spcPct val="110000"/>
              </a:lnSpc>
              <a:buSzTx/>
              <a:buFontTx/>
              <a:buNone/>
              <a:defRPr sz="1600"/>
            </a:lvl4pPr>
            <a:lvl5pPr marL="0" indent="1371600">
              <a:lnSpc>
                <a:spcPct val="110000"/>
              </a:lnSpc>
              <a:buSzTx/>
              <a:buFontTx/>
              <a:buNone/>
              <a:defRPr sz="16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24" name="TextBox 3"/>
          <p:cNvSpPr txBox="1"/>
          <p:nvPr/>
        </p:nvSpPr>
        <p:spPr>
          <a:xfrm>
            <a:off x="0" y="-380003"/>
            <a:ext cx="432000" cy="249228"/>
          </a:xfrm>
          <a:prstGeom prst="rect">
            <a:avLst/>
          </a:prstGeom>
          <a:solidFill>
            <a:schemeClr val="accent2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36000" tIns="36000" rIns="36000" bIns="36000">
            <a:spAutoFit/>
          </a:bodyPr>
          <a:lstStyle>
            <a:lvl1pPr>
              <a:lnSpc>
                <a:spcPts val="1400"/>
              </a:lnSpc>
              <a:defRPr b="1">
                <a:solidFill>
                  <a:srgbClr val="FFFFFF"/>
                </a:solidFill>
              </a:defRPr>
            </a:lvl1pPr>
          </a:lstStyle>
          <a:p>
            <a:r>
              <a:t>22</a:t>
            </a:r>
          </a:p>
        </p:txBody>
      </p:sp>
      <p:sp>
        <p:nvSpPr>
          <p:cNvPr id="325" name="TextBox 4"/>
          <p:cNvSpPr txBox="1"/>
          <p:nvPr/>
        </p:nvSpPr>
        <p:spPr>
          <a:xfrm>
            <a:off x="556757" y="-380003"/>
            <a:ext cx="2880000" cy="249228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36000" tIns="36000" rIns="36000" bIns="36000">
            <a:spAutoFit/>
          </a:bodyPr>
          <a:lstStyle>
            <a:lvl1pPr>
              <a:lnSpc>
                <a:spcPts val="1400"/>
              </a:lnSpc>
              <a:defRPr b="1">
                <a:solidFill>
                  <a:srgbClr val="FFFFFF"/>
                </a:solidFill>
              </a:defRPr>
            </a:lvl1pPr>
          </a:lstStyle>
          <a:p>
            <a:r>
              <a:t>Title Big 1</a:t>
            </a:r>
          </a:p>
        </p:txBody>
      </p:sp>
      <p:sp>
        <p:nvSpPr>
          <p:cNvPr id="32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Big 3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5" name="Picture 7" descr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80000" y="215999"/>
            <a:ext cx="647701" cy="647701"/>
          </a:xfrm>
          <a:prstGeom prst="rect">
            <a:avLst/>
          </a:prstGeom>
          <a:ln w="12700">
            <a:miter lim="400000"/>
          </a:ln>
        </p:spPr>
      </p:pic>
      <p:sp>
        <p:nvSpPr>
          <p:cNvPr id="346" name="Title Text"/>
          <p:cNvSpPr txBox="1">
            <a:spLocks noGrp="1"/>
          </p:cNvSpPr>
          <p:nvPr>
            <p:ph type="title"/>
          </p:nvPr>
        </p:nvSpPr>
        <p:spPr>
          <a:xfrm>
            <a:off x="216001" y="107999"/>
            <a:ext cx="6480000" cy="169200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5800"/>
            </a:lvl1pPr>
          </a:lstStyle>
          <a:p>
            <a:r>
              <a:t>Title Text</a:t>
            </a:r>
          </a:p>
        </p:txBody>
      </p:sp>
      <p:sp>
        <p:nvSpPr>
          <p:cNvPr id="347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216001" y="1799999"/>
            <a:ext cx="6480000" cy="32400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buSzTx/>
              <a:buFontTx/>
              <a:buNone/>
              <a:defRPr sz="1600"/>
            </a:lvl1pPr>
            <a:lvl2pPr marL="0" indent="342900">
              <a:lnSpc>
                <a:spcPct val="110000"/>
              </a:lnSpc>
              <a:buSzTx/>
              <a:buFontTx/>
              <a:buNone/>
              <a:defRPr sz="1600"/>
            </a:lvl2pPr>
            <a:lvl3pPr marL="0" indent="685800">
              <a:lnSpc>
                <a:spcPct val="110000"/>
              </a:lnSpc>
              <a:buSzTx/>
              <a:buFontTx/>
              <a:buNone/>
              <a:defRPr sz="1600"/>
            </a:lvl3pPr>
            <a:lvl4pPr marL="0" indent="1028700">
              <a:lnSpc>
                <a:spcPct val="110000"/>
              </a:lnSpc>
              <a:buSzTx/>
              <a:buFontTx/>
              <a:buNone/>
              <a:defRPr sz="1600"/>
            </a:lvl4pPr>
            <a:lvl5pPr marL="0" indent="1371600">
              <a:lnSpc>
                <a:spcPct val="110000"/>
              </a:lnSpc>
              <a:buSzTx/>
              <a:buFontTx/>
              <a:buNone/>
              <a:defRPr sz="16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48" name="TextBox 3"/>
          <p:cNvSpPr txBox="1"/>
          <p:nvPr/>
        </p:nvSpPr>
        <p:spPr>
          <a:xfrm>
            <a:off x="0" y="-380003"/>
            <a:ext cx="432000" cy="249228"/>
          </a:xfrm>
          <a:prstGeom prst="rect">
            <a:avLst/>
          </a:prstGeom>
          <a:solidFill>
            <a:schemeClr val="accent2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36000" tIns="36000" rIns="36000" bIns="36000">
            <a:spAutoFit/>
          </a:bodyPr>
          <a:lstStyle>
            <a:lvl1pPr>
              <a:lnSpc>
                <a:spcPts val="1400"/>
              </a:lnSpc>
              <a:defRPr b="1">
                <a:solidFill>
                  <a:srgbClr val="FFFFFF"/>
                </a:solidFill>
              </a:defRPr>
            </a:lvl1pPr>
          </a:lstStyle>
          <a:p>
            <a:r>
              <a:t>24</a:t>
            </a:r>
          </a:p>
        </p:txBody>
      </p:sp>
      <p:sp>
        <p:nvSpPr>
          <p:cNvPr id="349" name="TextBox 4"/>
          <p:cNvSpPr txBox="1"/>
          <p:nvPr/>
        </p:nvSpPr>
        <p:spPr>
          <a:xfrm>
            <a:off x="556757" y="-380003"/>
            <a:ext cx="2880000" cy="249228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36000" tIns="36000" rIns="36000" bIns="36000">
            <a:spAutoFit/>
          </a:bodyPr>
          <a:lstStyle>
            <a:lvl1pPr>
              <a:lnSpc>
                <a:spcPts val="1400"/>
              </a:lnSpc>
              <a:defRPr b="1">
                <a:solidFill>
                  <a:srgbClr val="FFFFFF"/>
                </a:solidFill>
              </a:defRPr>
            </a:lvl1pPr>
          </a:lstStyle>
          <a:p>
            <a:r>
              <a:t>Title Big 3</a:t>
            </a:r>
          </a:p>
        </p:txBody>
      </p:sp>
      <p:sp>
        <p:nvSpPr>
          <p:cNvPr id="35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Big 5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9" name="Picture 7" descr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80000" y="215999"/>
            <a:ext cx="647701" cy="647701"/>
          </a:xfrm>
          <a:prstGeom prst="rect">
            <a:avLst/>
          </a:prstGeom>
          <a:ln w="12700">
            <a:miter lim="400000"/>
          </a:ln>
        </p:spPr>
      </p:pic>
      <p:sp>
        <p:nvSpPr>
          <p:cNvPr id="370" name="Title Text"/>
          <p:cNvSpPr txBox="1">
            <a:spLocks noGrp="1"/>
          </p:cNvSpPr>
          <p:nvPr>
            <p:ph type="title"/>
          </p:nvPr>
        </p:nvSpPr>
        <p:spPr>
          <a:xfrm>
            <a:off x="216001" y="107999"/>
            <a:ext cx="6480000" cy="169200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5800"/>
            </a:lvl1pPr>
          </a:lstStyle>
          <a:p>
            <a:r>
              <a:t>Title Text</a:t>
            </a:r>
          </a:p>
        </p:txBody>
      </p:sp>
      <p:sp>
        <p:nvSpPr>
          <p:cNvPr id="371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216001" y="1799999"/>
            <a:ext cx="6480000" cy="32400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buSzTx/>
              <a:buFontTx/>
              <a:buNone/>
              <a:defRPr sz="1600"/>
            </a:lvl1pPr>
            <a:lvl2pPr marL="0" indent="342900">
              <a:lnSpc>
                <a:spcPct val="110000"/>
              </a:lnSpc>
              <a:buSzTx/>
              <a:buFontTx/>
              <a:buNone/>
              <a:defRPr sz="1600"/>
            </a:lvl2pPr>
            <a:lvl3pPr marL="0" indent="685800">
              <a:lnSpc>
                <a:spcPct val="110000"/>
              </a:lnSpc>
              <a:buSzTx/>
              <a:buFontTx/>
              <a:buNone/>
              <a:defRPr sz="1600"/>
            </a:lvl3pPr>
            <a:lvl4pPr marL="0" indent="1028700">
              <a:lnSpc>
                <a:spcPct val="110000"/>
              </a:lnSpc>
              <a:buSzTx/>
              <a:buFontTx/>
              <a:buNone/>
              <a:defRPr sz="1600"/>
            </a:lvl4pPr>
            <a:lvl5pPr marL="0" indent="1371600">
              <a:lnSpc>
                <a:spcPct val="110000"/>
              </a:lnSpc>
              <a:buSzTx/>
              <a:buFontTx/>
              <a:buNone/>
              <a:defRPr sz="16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72" name="TextBox 3"/>
          <p:cNvSpPr txBox="1"/>
          <p:nvPr/>
        </p:nvSpPr>
        <p:spPr>
          <a:xfrm>
            <a:off x="0" y="-380003"/>
            <a:ext cx="432000" cy="249228"/>
          </a:xfrm>
          <a:prstGeom prst="rect">
            <a:avLst/>
          </a:prstGeom>
          <a:solidFill>
            <a:schemeClr val="accent2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36000" tIns="36000" rIns="36000" bIns="36000">
            <a:spAutoFit/>
          </a:bodyPr>
          <a:lstStyle>
            <a:lvl1pPr>
              <a:lnSpc>
                <a:spcPts val="1400"/>
              </a:lnSpc>
              <a:defRPr b="1">
                <a:solidFill>
                  <a:srgbClr val="FFFFFF"/>
                </a:solidFill>
              </a:defRPr>
            </a:lvl1pPr>
          </a:lstStyle>
          <a:p>
            <a:r>
              <a:t>26</a:t>
            </a:r>
          </a:p>
        </p:txBody>
      </p:sp>
      <p:sp>
        <p:nvSpPr>
          <p:cNvPr id="373" name="TextBox 4"/>
          <p:cNvSpPr txBox="1"/>
          <p:nvPr/>
        </p:nvSpPr>
        <p:spPr>
          <a:xfrm>
            <a:off x="556757" y="-380003"/>
            <a:ext cx="2880000" cy="249228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36000" tIns="36000" rIns="36000" bIns="36000">
            <a:spAutoFit/>
          </a:bodyPr>
          <a:lstStyle>
            <a:lvl1pPr>
              <a:lnSpc>
                <a:spcPts val="1400"/>
              </a:lnSpc>
              <a:defRPr b="1">
                <a:solidFill>
                  <a:srgbClr val="FFFFFF"/>
                </a:solidFill>
              </a:defRPr>
            </a:lvl1pPr>
          </a:lstStyle>
          <a:p>
            <a:r>
              <a:t>Title Big 5</a:t>
            </a:r>
          </a:p>
        </p:txBody>
      </p:sp>
      <p:sp>
        <p:nvSpPr>
          <p:cNvPr id="37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Small 1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1" name="Picture 7" descr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80000" y="215999"/>
            <a:ext cx="647701" cy="647701"/>
          </a:xfrm>
          <a:prstGeom prst="rect">
            <a:avLst/>
          </a:prstGeom>
          <a:ln w="12700">
            <a:miter lim="400000"/>
          </a:ln>
        </p:spPr>
      </p:pic>
      <p:sp>
        <p:nvSpPr>
          <p:cNvPr id="382" name="Click to edit Master title  style"/>
          <p:cNvSpPr txBox="1">
            <a:spLocks noGrp="1"/>
          </p:cNvSpPr>
          <p:nvPr>
            <p:ph type="title" hasCustomPrompt="1"/>
          </p:nvPr>
        </p:nvSpPr>
        <p:spPr>
          <a:xfrm>
            <a:off x="216001" y="144000"/>
            <a:ext cx="6480000" cy="1656001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Click to edit Master title  style</a:t>
            </a:r>
          </a:p>
        </p:txBody>
      </p:sp>
      <p:sp>
        <p:nvSpPr>
          <p:cNvPr id="383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216001" y="1799999"/>
            <a:ext cx="6480000" cy="32400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buSzTx/>
              <a:buFontTx/>
              <a:buNone/>
              <a:defRPr sz="1600"/>
            </a:lvl1pPr>
            <a:lvl2pPr marL="0" indent="342900">
              <a:lnSpc>
                <a:spcPct val="110000"/>
              </a:lnSpc>
              <a:buSzTx/>
              <a:buFontTx/>
              <a:buNone/>
              <a:defRPr sz="1600"/>
            </a:lvl2pPr>
            <a:lvl3pPr marL="0" indent="685800">
              <a:lnSpc>
                <a:spcPct val="110000"/>
              </a:lnSpc>
              <a:buSzTx/>
              <a:buFontTx/>
              <a:buNone/>
              <a:defRPr sz="1600"/>
            </a:lvl3pPr>
            <a:lvl4pPr marL="0" indent="1028700">
              <a:lnSpc>
                <a:spcPct val="110000"/>
              </a:lnSpc>
              <a:buSzTx/>
              <a:buFontTx/>
              <a:buNone/>
              <a:defRPr sz="1600"/>
            </a:lvl4pPr>
            <a:lvl5pPr marL="0" indent="1371600">
              <a:lnSpc>
                <a:spcPct val="110000"/>
              </a:lnSpc>
              <a:buSzTx/>
              <a:buFontTx/>
              <a:buNone/>
              <a:defRPr sz="16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84" name="TextBox 3"/>
          <p:cNvSpPr txBox="1"/>
          <p:nvPr/>
        </p:nvSpPr>
        <p:spPr>
          <a:xfrm>
            <a:off x="0" y="-380003"/>
            <a:ext cx="432000" cy="249228"/>
          </a:xfrm>
          <a:prstGeom prst="rect">
            <a:avLst/>
          </a:prstGeom>
          <a:solidFill>
            <a:schemeClr val="accent2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36000" tIns="36000" rIns="36000" bIns="36000">
            <a:spAutoFit/>
          </a:bodyPr>
          <a:lstStyle>
            <a:lvl1pPr>
              <a:lnSpc>
                <a:spcPts val="1400"/>
              </a:lnSpc>
              <a:defRPr b="1">
                <a:solidFill>
                  <a:srgbClr val="FFFFFF"/>
                </a:solidFill>
              </a:defRPr>
            </a:lvl1pPr>
          </a:lstStyle>
          <a:p>
            <a:r>
              <a:t>27</a:t>
            </a:r>
          </a:p>
        </p:txBody>
      </p:sp>
      <p:sp>
        <p:nvSpPr>
          <p:cNvPr id="385" name="TextBox 4"/>
          <p:cNvSpPr txBox="1"/>
          <p:nvPr/>
        </p:nvSpPr>
        <p:spPr>
          <a:xfrm>
            <a:off x="556757" y="-380003"/>
            <a:ext cx="2880000" cy="249228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36000" tIns="36000" rIns="36000" bIns="36000">
            <a:spAutoFit/>
          </a:bodyPr>
          <a:lstStyle>
            <a:lvl1pPr>
              <a:lnSpc>
                <a:spcPts val="1400"/>
              </a:lnSpc>
              <a:defRPr b="1">
                <a:solidFill>
                  <a:srgbClr val="FFFFFF"/>
                </a:solidFill>
              </a:defRPr>
            </a:lvl1pPr>
          </a:lstStyle>
          <a:p>
            <a:r>
              <a:t>Title Small 1</a:t>
            </a:r>
          </a:p>
        </p:txBody>
      </p:sp>
      <p:sp>
        <p:nvSpPr>
          <p:cNvPr id="38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e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 descr="Picture 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528000" y="1116000"/>
            <a:ext cx="2088001" cy="2088001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Straight Connector 9"/>
          <p:cNvSpPr/>
          <p:nvPr/>
        </p:nvSpPr>
        <p:spPr>
          <a:xfrm>
            <a:off x="215999" y="4553999"/>
            <a:ext cx="8712002" cy="1"/>
          </a:xfrm>
          <a:prstGeom prst="line">
            <a:avLst/>
          </a:prstGeom>
          <a:ln w="6350">
            <a:solidFill>
              <a:srgbClr val="000000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4" name="TextBox 11"/>
          <p:cNvSpPr txBox="1"/>
          <p:nvPr/>
        </p:nvSpPr>
        <p:spPr>
          <a:xfrm>
            <a:off x="215999" y="4643999"/>
            <a:ext cx="8712001" cy="3921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0" tIns="0" rIns="0" bIns="0" numCol="9" spcCol="5442"/>
          <a:lstStyle/>
          <a:p>
            <a:pPr>
              <a:defRPr sz="700"/>
            </a:pPr>
            <a:r>
              <a:t>Freie Universität </a:t>
            </a:r>
          </a:p>
          <a:p>
            <a:pPr>
              <a:defRPr sz="700"/>
            </a:pPr>
            <a:r>
              <a:t>Berlin</a:t>
            </a:r>
          </a:p>
          <a:p>
            <a:pPr>
              <a:defRPr sz="700"/>
            </a:pPr>
            <a:endParaRPr/>
          </a:p>
          <a:p>
            <a:pPr>
              <a:defRPr sz="700"/>
            </a:pPr>
            <a:endParaRPr/>
          </a:p>
          <a:p>
            <a:pPr>
              <a:defRPr sz="700"/>
            </a:pPr>
            <a:r>
              <a:t>Alma Mater </a:t>
            </a:r>
          </a:p>
          <a:p>
            <a:pPr>
              <a:defRPr sz="700"/>
            </a:pPr>
            <a:r>
              <a:t>Studiorum Universitá </a:t>
            </a:r>
          </a:p>
          <a:p>
            <a:pPr>
              <a:defRPr sz="700"/>
            </a:pPr>
            <a:r>
              <a:t>di Bologna</a:t>
            </a:r>
          </a:p>
          <a:p>
            <a:pPr>
              <a:defRPr sz="700"/>
            </a:pPr>
            <a:endParaRPr/>
          </a:p>
          <a:p>
            <a:pPr>
              <a:defRPr sz="700"/>
            </a:pPr>
            <a:r>
              <a:t>The University </a:t>
            </a:r>
          </a:p>
          <a:p>
            <a:pPr>
              <a:defRPr sz="700"/>
            </a:pPr>
            <a:r>
              <a:t>of Edinburgh</a:t>
            </a:r>
          </a:p>
          <a:p>
            <a:pPr>
              <a:defRPr sz="700"/>
            </a:pPr>
            <a:endParaRPr/>
          </a:p>
          <a:p>
            <a:pPr>
              <a:defRPr sz="700"/>
            </a:pPr>
            <a:endParaRPr/>
          </a:p>
          <a:p>
            <a:pPr>
              <a:defRPr sz="700"/>
            </a:pPr>
            <a:r>
              <a:t>Helsingin </a:t>
            </a:r>
          </a:p>
          <a:p>
            <a:pPr>
              <a:defRPr sz="700"/>
            </a:pPr>
            <a:r>
              <a:t>Yliopisto</a:t>
            </a:r>
          </a:p>
          <a:p>
            <a:pPr>
              <a:defRPr sz="700"/>
            </a:pPr>
            <a:endParaRPr/>
          </a:p>
          <a:p>
            <a:pPr>
              <a:defRPr sz="700"/>
            </a:pPr>
            <a:endParaRPr/>
          </a:p>
          <a:p>
            <a:pPr>
              <a:defRPr sz="700"/>
            </a:pPr>
            <a:r>
              <a:t>Uniwersytet Jagielloński </a:t>
            </a:r>
          </a:p>
          <a:p>
            <a:pPr>
              <a:defRPr sz="700"/>
            </a:pPr>
            <a:r>
              <a:t>w Krakowie</a:t>
            </a:r>
          </a:p>
          <a:p>
            <a:pPr>
              <a:defRPr sz="700"/>
            </a:pPr>
            <a:endParaRPr/>
          </a:p>
          <a:p>
            <a:pPr>
              <a:defRPr sz="700"/>
            </a:pPr>
            <a:endParaRPr/>
          </a:p>
          <a:p>
            <a:pPr>
              <a:defRPr sz="700"/>
            </a:pPr>
            <a:r>
              <a:t>KU Leuven</a:t>
            </a:r>
          </a:p>
          <a:p>
            <a:pPr>
              <a:defRPr sz="700"/>
            </a:pPr>
            <a:endParaRPr/>
          </a:p>
          <a:p>
            <a:pPr>
              <a:defRPr sz="700"/>
            </a:pPr>
            <a:endParaRPr/>
          </a:p>
          <a:p>
            <a:pPr>
              <a:defRPr sz="700"/>
            </a:pPr>
            <a:endParaRPr/>
          </a:p>
          <a:p>
            <a:pPr>
              <a:defRPr sz="700"/>
            </a:pPr>
            <a:r>
              <a:t>Universidad </a:t>
            </a:r>
          </a:p>
          <a:p>
            <a:pPr>
              <a:defRPr sz="700"/>
            </a:pPr>
            <a:r>
              <a:t>Complutense </a:t>
            </a:r>
          </a:p>
          <a:p>
            <a:pPr>
              <a:defRPr sz="700"/>
            </a:pPr>
            <a:r>
              <a:t>de Madrid</a:t>
            </a:r>
          </a:p>
          <a:p>
            <a:pPr>
              <a:defRPr sz="700"/>
            </a:pPr>
            <a:r>
              <a:t>Université Paris 1 Panthéon-Sorbonne</a:t>
            </a:r>
          </a:p>
          <a:p>
            <a:pPr>
              <a:defRPr sz="700"/>
            </a:pPr>
            <a:endParaRPr/>
          </a:p>
          <a:p>
            <a:pPr>
              <a:defRPr sz="700"/>
            </a:pPr>
            <a:endParaRPr/>
          </a:p>
          <a:p>
            <a:pPr>
              <a:defRPr sz="700"/>
            </a:pPr>
            <a:r>
              <a:t>Universiteit </a:t>
            </a:r>
            <a:br/>
            <a:r>
              <a:t>Leiden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-380003"/>
            <a:ext cx="432000" cy="249228"/>
          </a:xfrm>
          <a:prstGeom prst="rect">
            <a:avLst/>
          </a:prstGeom>
          <a:solidFill>
            <a:schemeClr val="accent2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36000" tIns="36000" rIns="36000" bIns="36000">
            <a:spAutoFit/>
          </a:bodyPr>
          <a:lstStyle>
            <a:lvl1pPr>
              <a:lnSpc>
                <a:spcPts val="1400"/>
              </a:lnSpc>
              <a:defRPr b="1">
                <a:solidFill>
                  <a:srgbClr val="FFFFFF"/>
                </a:solidFill>
              </a:defRPr>
            </a:lvl1pPr>
          </a:lstStyle>
          <a:p>
            <a:r>
              <a:t>1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56758" y="-380003"/>
            <a:ext cx="2880001" cy="249228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36000" tIns="36000" rIns="36000" bIns="36000">
            <a:spAutoFit/>
          </a:bodyPr>
          <a:lstStyle>
            <a:lvl1pPr>
              <a:lnSpc>
                <a:spcPts val="1400"/>
              </a:lnSpc>
              <a:defRPr b="1">
                <a:solidFill>
                  <a:srgbClr val="FFFFFF"/>
                </a:solidFill>
              </a:defRPr>
            </a:lvl1pPr>
          </a:lstStyle>
          <a:p>
            <a:r>
              <a:t>Start</a:t>
            </a:r>
          </a:p>
        </p:txBody>
      </p:sp>
      <p:sp>
        <p:nvSpPr>
          <p:cNvPr id="7" name="Title Text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9941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0" tIns="0" rIns="0" bIns="0"/>
          <a:lstStyle/>
          <a:p>
            <a:r>
              <a:t>Title Text</a:t>
            </a:r>
          </a:p>
        </p:txBody>
      </p:sp>
      <p:sp>
        <p:nvSpPr>
          <p:cNvPr id="8" name="Body Level One…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9433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0" tIns="0" rIns="0" bIns="0"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419600" y="4767262"/>
            <a:ext cx="2133600" cy="279401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>
            <a:lvl1pPr algn="r">
              <a:defRPr sz="7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56" r:id="rId2"/>
    <p:sldLayoutId id="2147483660" r:id="rId3"/>
    <p:sldLayoutId id="2147483664" r:id="rId4"/>
    <p:sldLayoutId id="2147483669" r:id="rId5"/>
    <p:sldLayoutId id="2147483670" r:id="rId6"/>
    <p:sldLayoutId id="2147483672" r:id="rId7"/>
    <p:sldLayoutId id="2147483674" r:id="rId8"/>
    <p:sldLayoutId id="2147483675" r:id="rId9"/>
  </p:sldLayoutIdLst>
  <p:transition spd="med"/>
  <p:txStyles>
    <p:titleStyle>
      <a:lvl1pPr marL="0" marR="0" indent="0" algn="l" defTabSz="685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800" b="0" i="0" u="none" strike="noStrike" cap="none" spc="0" baseline="0">
          <a:solidFill>
            <a:srgbClr val="000000"/>
          </a:solidFill>
          <a:uFillTx/>
          <a:latin typeface="Georgia"/>
          <a:ea typeface="Georgia"/>
          <a:cs typeface="Georgia"/>
          <a:sym typeface="Georgia"/>
        </a:defRPr>
      </a:lvl1pPr>
      <a:lvl2pPr marL="0" marR="0" indent="0" algn="l" defTabSz="685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800" b="0" i="0" u="none" strike="noStrike" cap="none" spc="0" baseline="0">
          <a:solidFill>
            <a:srgbClr val="000000"/>
          </a:solidFill>
          <a:uFillTx/>
          <a:latin typeface="Georgia"/>
          <a:ea typeface="Georgia"/>
          <a:cs typeface="Georgia"/>
          <a:sym typeface="Georgia"/>
        </a:defRPr>
      </a:lvl2pPr>
      <a:lvl3pPr marL="0" marR="0" indent="0" algn="l" defTabSz="685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800" b="0" i="0" u="none" strike="noStrike" cap="none" spc="0" baseline="0">
          <a:solidFill>
            <a:srgbClr val="000000"/>
          </a:solidFill>
          <a:uFillTx/>
          <a:latin typeface="Georgia"/>
          <a:ea typeface="Georgia"/>
          <a:cs typeface="Georgia"/>
          <a:sym typeface="Georgia"/>
        </a:defRPr>
      </a:lvl3pPr>
      <a:lvl4pPr marL="0" marR="0" indent="0" algn="l" defTabSz="685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800" b="0" i="0" u="none" strike="noStrike" cap="none" spc="0" baseline="0">
          <a:solidFill>
            <a:srgbClr val="000000"/>
          </a:solidFill>
          <a:uFillTx/>
          <a:latin typeface="Georgia"/>
          <a:ea typeface="Georgia"/>
          <a:cs typeface="Georgia"/>
          <a:sym typeface="Georgia"/>
        </a:defRPr>
      </a:lvl4pPr>
      <a:lvl5pPr marL="0" marR="0" indent="0" algn="l" defTabSz="685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800" b="0" i="0" u="none" strike="noStrike" cap="none" spc="0" baseline="0">
          <a:solidFill>
            <a:srgbClr val="000000"/>
          </a:solidFill>
          <a:uFillTx/>
          <a:latin typeface="Georgia"/>
          <a:ea typeface="Georgia"/>
          <a:cs typeface="Georgia"/>
          <a:sym typeface="Georgia"/>
        </a:defRPr>
      </a:lvl5pPr>
      <a:lvl6pPr marL="0" marR="0" indent="0" algn="l" defTabSz="685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800" b="0" i="0" u="none" strike="noStrike" cap="none" spc="0" baseline="0">
          <a:solidFill>
            <a:srgbClr val="000000"/>
          </a:solidFill>
          <a:uFillTx/>
          <a:latin typeface="Georgia"/>
          <a:ea typeface="Georgia"/>
          <a:cs typeface="Georgia"/>
          <a:sym typeface="Georgia"/>
        </a:defRPr>
      </a:lvl6pPr>
      <a:lvl7pPr marL="0" marR="0" indent="0" algn="l" defTabSz="685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800" b="0" i="0" u="none" strike="noStrike" cap="none" spc="0" baseline="0">
          <a:solidFill>
            <a:srgbClr val="000000"/>
          </a:solidFill>
          <a:uFillTx/>
          <a:latin typeface="Georgia"/>
          <a:ea typeface="Georgia"/>
          <a:cs typeface="Georgia"/>
          <a:sym typeface="Georgia"/>
        </a:defRPr>
      </a:lvl7pPr>
      <a:lvl8pPr marL="0" marR="0" indent="0" algn="l" defTabSz="685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800" b="0" i="0" u="none" strike="noStrike" cap="none" spc="0" baseline="0">
          <a:solidFill>
            <a:srgbClr val="000000"/>
          </a:solidFill>
          <a:uFillTx/>
          <a:latin typeface="Georgia"/>
          <a:ea typeface="Georgia"/>
          <a:cs typeface="Georgia"/>
          <a:sym typeface="Georgia"/>
        </a:defRPr>
      </a:lvl8pPr>
      <a:lvl9pPr marL="0" marR="0" indent="0" algn="l" defTabSz="685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800" b="0" i="0" u="none" strike="noStrike" cap="none" spc="0" baseline="0">
          <a:solidFill>
            <a:srgbClr val="000000"/>
          </a:solidFill>
          <a:uFillTx/>
          <a:latin typeface="Georgia"/>
          <a:ea typeface="Georgia"/>
          <a:cs typeface="Georgia"/>
          <a:sym typeface="Georgia"/>
        </a:defRPr>
      </a:lvl9pPr>
    </p:titleStyle>
    <p:bodyStyle>
      <a:lvl1pPr marL="179999" marR="0" indent="-179999" algn="l" defTabSz="685800" rtl="0" latinLnBrk="0">
        <a:lnSpc>
          <a:spcPct val="100000"/>
        </a:lnSpc>
        <a:spcBef>
          <a:spcPts val="0"/>
        </a:spcBef>
        <a:spcAft>
          <a:spcPts val="0"/>
        </a:spcAft>
        <a:buClrTx/>
        <a:buSzPct val="100000"/>
        <a:buFont typeface="Arial"/>
        <a:buChar char="•"/>
        <a:tabLst/>
        <a:defRPr sz="1500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1pPr>
      <a:lvl2pPr marL="359999" marR="0" indent="-179999" algn="l" defTabSz="685800" rtl="0" latinLnBrk="0">
        <a:lnSpc>
          <a:spcPct val="100000"/>
        </a:lnSpc>
        <a:spcBef>
          <a:spcPts val="0"/>
        </a:spcBef>
        <a:spcAft>
          <a:spcPts val="0"/>
        </a:spcAft>
        <a:buClrTx/>
        <a:buSzPct val="100000"/>
        <a:buFont typeface="Arial"/>
        <a:buChar char="•"/>
        <a:tabLst/>
        <a:defRPr sz="1500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2pPr>
      <a:lvl3pPr marL="539999" marR="0" indent="-180000" algn="l" defTabSz="685800" rtl="0" latinLnBrk="0">
        <a:lnSpc>
          <a:spcPct val="100000"/>
        </a:lnSpc>
        <a:spcBef>
          <a:spcPts val="0"/>
        </a:spcBef>
        <a:spcAft>
          <a:spcPts val="0"/>
        </a:spcAft>
        <a:buClrTx/>
        <a:buSzPct val="100000"/>
        <a:buFont typeface="Arial"/>
        <a:buChar char="•"/>
        <a:tabLst/>
        <a:defRPr sz="1500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3pPr>
      <a:lvl4pPr marL="719999" marR="0" indent="-180000" algn="l" defTabSz="685800" rtl="0" latinLnBrk="0">
        <a:lnSpc>
          <a:spcPct val="100000"/>
        </a:lnSpc>
        <a:spcBef>
          <a:spcPts val="0"/>
        </a:spcBef>
        <a:spcAft>
          <a:spcPts val="0"/>
        </a:spcAft>
        <a:buClrTx/>
        <a:buSzPct val="100000"/>
        <a:buFont typeface="Arial"/>
        <a:buChar char="•"/>
        <a:tabLst/>
        <a:defRPr sz="1500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4pPr>
      <a:lvl5pPr marL="900000" marR="0" indent="-180000" algn="l" defTabSz="685800" rtl="0" latinLnBrk="0">
        <a:lnSpc>
          <a:spcPct val="100000"/>
        </a:lnSpc>
        <a:spcBef>
          <a:spcPts val="0"/>
        </a:spcBef>
        <a:spcAft>
          <a:spcPts val="0"/>
        </a:spcAft>
        <a:buClrTx/>
        <a:buSzPct val="100000"/>
        <a:buFont typeface="Arial"/>
        <a:buChar char="•"/>
        <a:tabLst/>
        <a:defRPr sz="1500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5pPr>
      <a:lvl6pPr marL="1912326" marR="0" indent="-197826" algn="l" defTabSz="685800" rtl="0" latinLnBrk="0">
        <a:lnSpc>
          <a:spcPct val="100000"/>
        </a:lnSpc>
        <a:spcBef>
          <a:spcPts val="0"/>
        </a:spcBef>
        <a:spcAft>
          <a:spcPts val="0"/>
        </a:spcAft>
        <a:buClrTx/>
        <a:buSzPct val="100000"/>
        <a:buFont typeface="Arial"/>
        <a:buChar char="•"/>
        <a:tabLst/>
        <a:defRPr sz="1500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6pPr>
      <a:lvl7pPr marL="2255226" marR="0" indent="-197826" algn="l" defTabSz="685800" rtl="0" latinLnBrk="0">
        <a:lnSpc>
          <a:spcPct val="100000"/>
        </a:lnSpc>
        <a:spcBef>
          <a:spcPts val="0"/>
        </a:spcBef>
        <a:spcAft>
          <a:spcPts val="0"/>
        </a:spcAft>
        <a:buClrTx/>
        <a:buSzPct val="100000"/>
        <a:buFont typeface="Arial"/>
        <a:buChar char="•"/>
        <a:tabLst/>
        <a:defRPr sz="1500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7pPr>
      <a:lvl8pPr marL="2598126" marR="0" indent="-197826" algn="l" defTabSz="685800" rtl="0" latinLnBrk="0">
        <a:lnSpc>
          <a:spcPct val="100000"/>
        </a:lnSpc>
        <a:spcBef>
          <a:spcPts val="0"/>
        </a:spcBef>
        <a:spcAft>
          <a:spcPts val="0"/>
        </a:spcAft>
        <a:buClrTx/>
        <a:buSzPct val="100000"/>
        <a:buFont typeface="Arial"/>
        <a:buChar char="•"/>
        <a:tabLst/>
        <a:defRPr sz="1500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8pPr>
      <a:lvl9pPr marL="2941026" marR="0" indent="-197826" algn="l" defTabSz="685800" rtl="0" latinLnBrk="0">
        <a:lnSpc>
          <a:spcPct val="100000"/>
        </a:lnSpc>
        <a:spcBef>
          <a:spcPts val="0"/>
        </a:spcBef>
        <a:spcAft>
          <a:spcPts val="0"/>
        </a:spcAft>
        <a:buClrTx/>
        <a:buSzPct val="100000"/>
        <a:buFont typeface="Arial"/>
        <a:buChar char="•"/>
        <a:tabLst/>
        <a:defRPr sz="1500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9pPr>
    </p:bodyStyle>
    <p:otherStyle>
      <a:lvl1pPr marL="0" marR="0" indent="0" algn="r" defTabSz="685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342900" algn="r" defTabSz="685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685800" algn="r" defTabSz="685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1028700" algn="r" defTabSz="685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1371600" algn="r" defTabSz="685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1714500" algn="r" defTabSz="685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2057400" algn="r" defTabSz="685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2400300" algn="r" defTabSz="685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2743200" algn="r" defTabSz="685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928300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</p:sldLayoutIdLst>
  <p:txStyles>
    <p:titleStyle>
      <a:lvl1pPr algn="l" defTabSz="685817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4" indent="-171454" algn="l" defTabSz="685817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64" indent="-171454" algn="l" defTabSz="68581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71" indent="-171454" algn="l" defTabSz="68581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80" indent="-171454" algn="l" defTabSz="68581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89" indent="-171454" algn="l" defTabSz="68581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97" indent="-171454" algn="l" defTabSz="68581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906" indent="-171454" algn="l" defTabSz="68581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814" indent="-171454" algn="l" defTabSz="68581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724" indent="-171454" algn="l" defTabSz="68581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1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9" algn="l" defTabSz="68581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17" algn="l" defTabSz="68581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26" algn="l" defTabSz="68581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34" algn="l" defTabSz="68581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44" algn="l" defTabSz="68581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51" algn="l" defTabSz="68581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60" algn="l" defTabSz="68581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69" algn="l" defTabSz="68581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hyperlink" Target="mailto:filippo.fontanelli@ed.ac.uk" TargetMode="Externa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3.png"/><Relationship Id="rId5" Type="http://schemas.openxmlformats.org/officeDocument/2006/relationships/image" Target="../media/image22.emf"/><Relationship Id="rId4" Type="http://schemas.openxmlformats.org/officeDocument/2006/relationships/image" Target="../media/image21.em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897366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" name="Footer Placeholder 4"/>
          <p:cNvSpPr txBox="1"/>
          <p:nvPr/>
        </p:nvSpPr>
        <p:spPr>
          <a:xfrm>
            <a:off x="215999" y="4824000"/>
            <a:ext cx="4356001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0" tIns="0" rIns="0" bIns="0">
            <a:spAutoFit/>
          </a:bodyPr>
          <a:lstStyle>
            <a:lvl1pPr>
              <a:defRPr sz="700">
                <a:solidFill>
                  <a:srgbClr val="888888"/>
                </a:solidFill>
              </a:defRPr>
            </a:lvl1pPr>
          </a:lstStyle>
          <a:p>
            <a:r>
              <a:t>UNA Europa presentation</a:t>
            </a:r>
          </a:p>
        </p:txBody>
      </p:sp>
      <p:pic>
        <p:nvPicPr>
          <p:cNvPr id="558" name="Picture Placeholder 2" descr="Picture Placeholder 2"/>
          <p:cNvPicPr>
            <a:picLocks noGrp="1" noChangeAspect="1"/>
          </p:cNvPicPr>
          <p:nvPr>
            <p:ph type="pic" idx="21"/>
          </p:nvPr>
        </p:nvPicPr>
        <p:blipFill>
          <a:blip r:embed="rId2"/>
          <a:srcRect r="46" b="46"/>
          <a:stretch>
            <a:fillRect/>
          </a:stretch>
        </p:blipFill>
        <p:spPr>
          <a:xfrm>
            <a:off x="356811" y="331286"/>
            <a:ext cx="687192" cy="68719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4833" y="0"/>
                  <a:pt x="0" y="4833"/>
                  <a:pt x="0" y="10800"/>
                </a:cubicBezTo>
                <a:cubicBezTo>
                  <a:pt x="0" y="16767"/>
                  <a:pt x="4833" y="21600"/>
                  <a:pt x="10800" y="21600"/>
                </a:cubicBezTo>
                <a:cubicBezTo>
                  <a:pt x="16767" y="21600"/>
                  <a:pt x="21600" y="16767"/>
                  <a:pt x="21600" y="10800"/>
                </a:cubicBezTo>
                <a:cubicBezTo>
                  <a:pt x="21600" y="4833"/>
                  <a:pt x="16767" y="0"/>
                  <a:pt x="10800" y="0"/>
                </a:cubicBezTo>
                <a:close/>
              </a:path>
            </a:pathLst>
          </a:custGeom>
        </p:spPr>
      </p:pic>
      <p:sp>
        <p:nvSpPr>
          <p:cNvPr id="559" name="Text Placeholder 3"/>
          <p:cNvSpPr txBox="1">
            <a:spLocks noGrp="1"/>
          </p:cNvSpPr>
          <p:nvPr>
            <p:ph type="body" sz="quarter" idx="1"/>
          </p:nvPr>
        </p:nvSpPr>
        <p:spPr>
          <a:xfrm>
            <a:off x="1293541" y="331286"/>
            <a:ext cx="6004726" cy="929129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GB" sz="2600" dirty="0" smtClean="0"/>
              <a:t>Trade in Emission Certificates</a:t>
            </a:r>
            <a:endParaRPr sz="2600" dirty="0"/>
          </a:p>
        </p:txBody>
      </p:sp>
      <p:sp>
        <p:nvSpPr>
          <p:cNvPr id="560" name="Slide Number Placeholder 5"/>
          <p:cNvSpPr txBox="1">
            <a:spLocks noGrp="1"/>
          </p:cNvSpPr>
          <p:nvPr>
            <p:ph type="sldNum" sz="quarter" idx="2"/>
          </p:nvPr>
        </p:nvSpPr>
        <p:spPr>
          <a:xfrm>
            <a:off x="8801000" y="4824000"/>
            <a:ext cx="127001" cy="127001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/>
          <a:lstStyle/>
          <a:p>
            <a:fld id="{86CB4B4D-7CA3-9044-876B-883B54F8677D}" type="slidenum">
              <a:t>10</a:t>
            </a:fld>
            <a:endParaRPr/>
          </a:p>
        </p:txBody>
      </p:sp>
      <p:pic>
        <p:nvPicPr>
          <p:cNvPr id="3074" name="Picture 2" descr="EU ETS: Carbon price is rising again - Tomato News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139"/>
          <a:stretch/>
        </p:blipFill>
        <p:spPr bwMode="auto">
          <a:xfrm>
            <a:off x="1154070" y="931811"/>
            <a:ext cx="7361867" cy="3892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786630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9" name="Title 1"/>
          <p:cNvSpPr txBox="1">
            <a:spLocks noGrp="1"/>
          </p:cNvSpPr>
          <p:nvPr>
            <p:ph type="title"/>
          </p:nvPr>
        </p:nvSpPr>
        <p:spPr>
          <a:xfrm>
            <a:off x="216000" y="107999"/>
            <a:ext cx="6480002" cy="947650"/>
          </a:xfrm>
          <a:prstGeom prst="rect">
            <a:avLst/>
          </a:prstGeom>
        </p:spPr>
        <p:txBody>
          <a:bodyPr/>
          <a:lstStyle/>
          <a:p>
            <a:r>
              <a:rPr lang="it-IT" dirty="0" smtClean="0"/>
              <a:t>Carbon Leakage</a:t>
            </a:r>
            <a:endParaRPr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t="2174"/>
          <a:stretch/>
        </p:blipFill>
        <p:spPr>
          <a:xfrm>
            <a:off x="666284" y="1204332"/>
            <a:ext cx="7701071" cy="3345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534985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Carbon Leakage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b="38056"/>
          <a:stretch/>
        </p:blipFill>
        <p:spPr>
          <a:xfrm>
            <a:off x="216001" y="1072533"/>
            <a:ext cx="4919316" cy="344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388921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" name="Title 1"/>
          <p:cNvSpPr txBox="1">
            <a:spLocks noGrp="1"/>
          </p:cNvSpPr>
          <p:nvPr>
            <p:ph type="title"/>
          </p:nvPr>
        </p:nvSpPr>
        <p:spPr>
          <a:xfrm>
            <a:off x="477226" y="206053"/>
            <a:ext cx="6480002" cy="843814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it-IT" dirty="0" smtClean="0"/>
              <a:t>Carbon flows</a:t>
            </a:r>
            <a:endParaRPr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72082"/>
            <a:ext cx="9144000" cy="3522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256612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Footer Placeholder 3"/>
          <p:cNvSpPr txBox="1"/>
          <p:nvPr/>
        </p:nvSpPr>
        <p:spPr>
          <a:xfrm>
            <a:off x="215999" y="4824000"/>
            <a:ext cx="4356001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0" tIns="0" rIns="0" bIns="0">
            <a:spAutoFit/>
          </a:bodyPr>
          <a:lstStyle>
            <a:lvl1pPr>
              <a:defRPr sz="700">
                <a:solidFill>
                  <a:srgbClr val="888888"/>
                </a:solidFill>
              </a:defRPr>
            </a:lvl1pPr>
          </a:lstStyle>
          <a:p>
            <a:r>
              <a:t>UNA Europa presentation</a:t>
            </a:r>
          </a:p>
        </p:txBody>
      </p:sp>
      <p:sp>
        <p:nvSpPr>
          <p:cNvPr id="486" name="Title 7"/>
          <p:cNvSpPr txBox="1">
            <a:spLocks noGrp="1"/>
          </p:cNvSpPr>
          <p:nvPr>
            <p:ph type="title"/>
          </p:nvPr>
        </p:nvSpPr>
        <p:spPr>
          <a:xfrm>
            <a:off x="215999" y="143999"/>
            <a:ext cx="4185016" cy="719102"/>
          </a:xfrm>
          <a:prstGeom prst="rect">
            <a:avLst/>
          </a:prstGeom>
        </p:spPr>
        <p:txBody>
          <a:bodyPr>
            <a:normAutofit/>
          </a:bodyPr>
          <a:lstStyle/>
          <a:p>
            <a:pPr defTabSz="672084">
              <a:defRPr sz="3724"/>
            </a:pPr>
            <a:r>
              <a:rPr lang="en-GB" dirty="0" smtClean="0"/>
              <a:t>Free allowances</a:t>
            </a:r>
            <a:endParaRPr dirty="0"/>
          </a:p>
        </p:txBody>
      </p:sp>
      <p:sp>
        <p:nvSpPr>
          <p:cNvPr id="487" name="Content Placeholder 8"/>
          <p:cNvSpPr txBox="1">
            <a:spLocks noGrp="1"/>
          </p:cNvSpPr>
          <p:nvPr>
            <p:ph type="body" sz="half" idx="1"/>
          </p:nvPr>
        </p:nvSpPr>
        <p:spPr>
          <a:xfrm>
            <a:off x="215999" y="3555654"/>
            <a:ext cx="4104989" cy="3175691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200" dirty="0" smtClean="0"/>
              <a:t>Alongside reduction for electricity prices</a:t>
            </a:r>
          </a:p>
          <a:p>
            <a:pPr marL="0" indent="0">
              <a:buNone/>
            </a:pPr>
            <a:r>
              <a:rPr lang="en-GB" sz="2200" dirty="0" smtClean="0"/>
              <a:t>Counterproductive for ETS’s goal (55% reduction)</a:t>
            </a:r>
            <a:endParaRPr lang="en-GB" sz="2200" dirty="0"/>
          </a:p>
          <a:p>
            <a:pPr marL="0" indent="0">
              <a:buNone/>
            </a:pPr>
            <a:endParaRPr lang="en-GB" sz="2400" dirty="0" smtClean="0"/>
          </a:p>
        </p:txBody>
      </p:sp>
      <p:sp>
        <p:nvSpPr>
          <p:cNvPr id="488" name="Slide Number Placeholder 4"/>
          <p:cNvSpPr txBox="1">
            <a:spLocks noGrp="1"/>
          </p:cNvSpPr>
          <p:nvPr>
            <p:ph type="sldNum" sz="quarter" idx="2"/>
          </p:nvPr>
        </p:nvSpPr>
        <p:spPr>
          <a:xfrm>
            <a:off x="8801000" y="4824000"/>
            <a:ext cx="127001" cy="127001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/>
          <a:lstStyle/>
          <a:p>
            <a:fld id="{86CB4B4D-7CA3-9044-876B-883B54F8677D}" type="slidenum">
              <a:t>14</a:t>
            </a:fld>
            <a:endParaRPr/>
          </a:p>
        </p:txBody>
      </p:sp>
      <p:pic>
        <p:nvPicPr>
          <p:cNvPr id="489" name="Picture Placeholder 10" descr="Picture Placeholder 10"/>
          <p:cNvPicPr>
            <a:picLocks noGrp="1" noChangeAspect="1"/>
          </p:cNvPicPr>
          <p:nvPr>
            <p:ph type="pic" idx="21"/>
          </p:nvPr>
        </p:nvPicPr>
        <p:blipFill>
          <a:blip r:embed="rId2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490" name="Text Placeholder 9"/>
          <p:cNvSpPr>
            <a:spLocks noGrp="1"/>
          </p:cNvSpPr>
          <p:nvPr>
            <p:ph type="body" idx="22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b="8800"/>
          <a:stretch/>
        </p:blipFill>
        <p:spPr>
          <a:xfrm>
            <a:off x="4926900" y="863101"/>
            <a:ext cx="3451568" cy="3389971"/>
          </a:xfrm>
          <a:prstGeom prst="rect">
            <a:avLst/>
          </a:prstGeom>
        </p:spPr>
      </p:pic>
      <p:sp>
        <p:nvSpPr>
          <p:cNvPr id="491" name="Text Placeholder 11"/>
          <p:cNvSpPr>
            <a:spLocks noGrp="1"/>
          </p:cNvSpPr>
          <p:nvPr>
            <p:ph type="body" idx="23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  <p:sp>
        <p:nvSpPr>
          <p:cNvPr id="9" name="Content Placeholder 8"/>
          <p:cNvSpPr txBox="1">
            <a:spLocks/>
          </p:cNvSpPr>
          <p:nvPr/>
        </p:nvSpPr>
        <p:spPr>
          <a:xfrm>
            <a:off x="4823008" y="438775"/>
            <a:ext cx="3659353" cy="31756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0" tIns="0" rIns="0" bIns="0">
            <a:normAutofit/>
          </a:bodyPr>
          <a:lstStyle>
            <a:lvl1pPr marL="179999" marR="0" indent="-179999" algn="l" defTabSz="6858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5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359999" marR="0" indent="-179999" algn="l" defTabSz="6858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5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539999" marR="0" indent="-180000" algn="l" defTabSz="6858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5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719999" marR="0" indent="-180000" algn="l" defTabSz="6858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5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900000" marR="0" indent="-180000" algn="l" defTabSz="6858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5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1912326" marR="0" indent="-197826" algn="l" defTabSz="6858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5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2255226" marR="0" indent="-197826" algn="l" defTabSz="6858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5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2598126" marR="0" indent="-197826" algn="l" defTabSz="6858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5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2941026" marR="0" indent="-197826" algn="l" defTabSz="6858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5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 hangingPunct="1">
              <a:buFont typeface="Arial"/>
              <a:buNone/>
            </a:pPr>
            <a:endParaRPr lang="en-GB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5999" y="970433"/>
            <a:ext cx="4179877" cy="2348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387118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9" name="Title 1"/>
          <p:cNvSpPr txBox="1">
            <a:spLocks noGrp="1"/>
          </p:cNvSpPr>
          <p:nvPr>
            <p:ph type="title"/>
          </p:nvPr>
        </p:nvSpPr>
        <p:spPr>
          <a:xfrm>
            <a:off x="216000" y="107999"/>
            <a:ext cx="6480002" cy="1692002"/>
          </a:xfrm>
          <a:prstGeom prst="rect">
            <a:avLst/>
          </a:prstGeom>
        </p:spPr>
        <p:txBody>
          <a:bodyPr/>
          <a:lstStyle/>
          <a:p>
            <a:r>
              <a:rPr lang="it-IT" dirty="0" smtClean="0"/>
              <a:t>CBAM</a:t>
            </a:r>
            <a:endParaRPr dirty="0"/>
          </a:p>
        </p:txBody>
      </p:sp>
      <p:sp>
        <p:nvSpPr>
          <p:cNvPr id="590" name="Subtitle 2"/>
          <p:cNvSpPr txBox="1">
            <a:spLocks noGrp="1"/>
          </p:cNvSpPr>
          <p:nvPr>
            <p:ph type="body" sz="quarter" idx="1"/>
          </p:nvPr>
        </p:nvSpPr>
        <p:spPr>
          <a:xfrm>
            <a:off x="583784" y="1360448"/>
            <a:ext cx="4962089" cy="3010830"/>
          </a:xfrm>
          <a:prstGeom prst="rect">
            <a:avLst/>
          </a:prstGeom>
        </p:spPr>
        <p:txBody>
          <a:bodyPr>
            <a:normAutofit fontScale="85000" lnSpcReduction="20000"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it-IT" sz="3200" dirty="0" smtClean="0"/>
              <a:t>Part of fit for 55 package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it-IT" sz="3200" dirty="0" smtClean="0"/>
              <a:t>Adopted in April 2023, signed yesterday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it-IT" sz="3200" dirty="0" smtClean="0"/>
              <a:t>Like BTaxAs: </a:t>
            </a:r>
            <a:r>
              <a:rPr lang="en-GB" sz="3200" dirty="0"/>
              <a:t>(BTAs), </a:t>
            </a:r>
            <a:r>
              <a:rPr lang="en-GB" sz="3200" dirty="0" smtClean="0"/>
              <a:t>taxes using the </a:t>
            </a:r>
            <a:r>
              <a:rPr lang="en-GB" sz="3200" dirty="0"/>
              <a:t>destination </a:t>
            </a:r>
            <a:r>
              <a:rPr lang="en-GB" sz="3200" dirty="0" smtClean="0"/>
              <a:t>principle: paid </a:t>
            </a:r>
            <a:r>
              <a:rPr lang="en-GB" sz="3200" dirty="0"/>
              <a:t>where products are consumed and not where they are produced</a:t>
            </a:r>
            <a:endParaRPr sz="3200" dirty="0"/>
          </a:p>
        </p:txBody>
      </p:sp>
    </p:spTree>
    <p:extLst>
      <p:ext uri="{BB962C8B-B14F-4D97-AF65-F5344CB8AC3E}">
        <p14:creationId xmlns:p14="http://schemas.microsoft.com/office/powerpoint/2010/main" val="222351040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Counter the leakage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b="6068"/>
          <a:stretch/>
        </p:blipFill>
        <p:spPr>
          <a:xfrm>
            <a:off x="578910" y="954000"/>
            <a:ext cx="6880223" cy="4229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890655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" name="Title 1"/>
          <p:cNvSpPr txBox="1">
            <a:spLocks noGrp="1"/>
          </p:cNvSpPr>
          <p:nvPr>
            <p:ph type="title"/>
          </p:nvPr>
        </p:nvSpPr>
        <p:spPr>
          <a:xfrm>
            <a:off x="215999" y="107999"/>
            <a:ext cx="7775707" cy="798967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it-IT" sz="4000" dirty="0" smtClean="0"/>
              <a:t>Coverage (initial scope)</a:t>
            </a:r>
            <a:endParaRPr sz="40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9904" y="724722"/>
            <a:ext cx="6447895" cy="441877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255727" y="1301858"/>
            <a:ext cx="1769327" cy="184665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l" defTabSz="685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20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No gas/oil,</a:t>
            </a:r>
            <a:r>
              <a:rPr kumimoji="0" lang="en-GB" sz="20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 aviation, agriculture </a:t>
            </a:r>
            <a:r>
              <a:rPr kumimoji="0" lang="en-GB" sz="20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(also excluded from ETS, so not eligible)</a:t>
            </a:r>
            <a:endParaRPr kumimoji="0" lang="en-GB" sz="2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9446290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Footer Placeholder 3"/>
          <p:cNvSpPr txBox="1"/>
          <p:nvPr/>
        </p:nvSpPr>
        <p:spPr>
          <a:xfrm>
            <a:off x="215999" y="4824000"/>
            <a:ext cx="4356001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0" tIns="0" rIns="0" bIns="0">
            <a:spAutoFit/>
          </a:bodyPr>
          <a:lstStyle>
            <a:lvl1pPr>
              <a:defRPr sz="700">
                <a:solidFill>
                  <a:srgbClr val="888888"/>
                </a:solidFill>
              </a:defRPr>
            </a:lvl1pPr>
          </a:lstStyle>
          <a:p>
            <a:r>
              <a:t>UNA Europa presentation</a:t>
            </a:r>
          </a:p>
        </p:txBody>
      </p:sp>
      <p:sp>
        <p:nvSpPr>
          <p:cNvPr id="486" name="Title 7"/>
          <p:cNvSpPr txBox="1">
            <a:spLocks noGrp="1"/>
          </p:cNvSpPr>
          <p:nvPr>
            <p:ph type="title"/>
          </p:nvPr>
        </p:nvSpPr>
        <p:spPr>
          <a:xfrm>
            <a:off x="341504" y="108137"/>
            <a:ext cx="4104989" cy="576002"/>
          </a:xfrm>
          <a:prstGeom prst="rect">
            <a:avLst/>
          </a:prstGeom>
        </p:spPr>
        <p:txBody>
          <a:bodyPr/>
          <a:lstStyle/>
          <a:p>
            <a:pPr defTabSz="672084">
              <a:defRPr sz="3724"/>
            </a:pPr>
            <a:r>
              <a:rPr lang="it-IT" dirty="0" smtClean="0"/>
              <a:t>Emissions</a:t>
            </a:r>
            <a:endParaRPr dirty="0"/>
          </a:p>
        </p:txBody>
      </p:sp>
      <p:sp>
        <p:nvSpPr>
          <p:cNvPr id="487" name="Content Placeholder 8"/>
          <p:cNvSpPr txBox="1">
            <a:spLocks noGrp="1"/>
          </p:cNvSpPr>
          <p:nvPr>
            <p:ph type="body" sz="half" idx="1"/>
          </p:nvPr>
        </p:nvSpPr>
        <p:spPr>
          <a:xfrm>
            <a:off x="215999" y="971999"/>
            <a:ext cx="4104989" cy="3955502"/>
          </a:xfrm>
          <a:prstGeom prst="rect">
            <a:avLst/>
          </a:prstGeom>
        </p:spPr>
        <p:txBody>
          <a:bodyPr>
            <a:normAutofit fontScale="70000" lnSpcReduction="20000"/>
          </a:bodyPr>
          <a:lstStyle/>
          <a:p>
            <a:r>
              <a:rPr lang="en-GB" sz="3200" dirty="0"/>
              <a:t>“direct” or “scope 1 emissions” </a:t>
            </a:r>
            <a:r>
              <a:rPr lang="en-GB" sz="3200" dirty="0" smtClean="0"/>
              <a:t>(directly </a:t>
            </a:r>
            <a:r>
              <a:rPr lang="en-GB" sz="3200" dirty="0"/>
              <a:t>related to the production process of goods over which the producer has direct control</a:t>
            </a:r>
            <a:r>
              <a:rPr lang="en-GB" sz="3200" dirty="0" smtClean="0"/>
              <a:t>) </a:t>
            </a:r>
            <a:r>
              <a:rPr lang="en-GB" sz="3200" b="1" dirty="0" smtClean="0"/>
              <a:t>COVERED</a:t>
            </a:r>
          </a:p>
          <a:p>
            <a:r>
              <a:rPr lang="en-GB" sz="3200" dirty="0" smtClean="0"/>
              <a:t>“indirect</a:t>
            </a:r>
            <a:r>
              <a:rPr lang="en-GB" sz="3200" dirty="0"/>
              <a:t>” or “scope 2 emissions” </a:t>
            </a:r>
            <a:r>
              <a:rPr lang="en-GB" sz="3200" dirty="0" smtClean="0"/>
              <a:t>(deriving </a:t>
            </a:r>
            <a:r>
              <a:rPr lang="en-GB" sz="3200" dirty="0"/>
              <a:t>from electricity used during the </a:t>
            </a:r>
            <a:r>
              <a:rPr lang="en-GB" sz="3200" dirty="0" smtClean="0"/>
              <a:t>production) </a:t>
            </a:r>
            <a:r>
              <a:rPr lang="en-GB" sz="3200" b="1" dirty="0" smtClean="0"/>
              <a:t>COVERED IN PART</a:t>
            </a:r>
          </a:p>
          <a:p>
            <a:r>
              <a:rPr lang="en-GB" sz="3200" dirty="0" smtClean="0"/>
              <a:t>“</a:t>
            </a:r>
            <a:r>
              <a:rPr lang="en-GB" sz="3200" dirty="0"/>
              <a:t>value chain” or “scope 3 emissions</a:t>
            </a:r>
            <a:r>
              <a:rPr lang="en-GB" sz="3200" dirty="0" smtClean="0"/>
              <a:t>,” (e.g., emissions </a:t>
            </a:r>
            <a:r>
              <a:rPr lang="en-GB" sz="3200" dirty="0"/>
              <a:t>from </a:t>
            </a:r>
            <a:r>
              <a:rPr lang="en-GB" sz="3200" dirty="0" smtClean="0"/>
              <a:t>transportation </a:t>
            </a:r>
            <a:r>
              <a:rPr lang="en-GB" sz="3200" dirty="0"/>
              <a:t>and </a:t>
            </a:r>
            <a:r>
              <a:rPr lang="en-GB" sz="3200" dirty="0" smtClean="0"/>
              <a:t>distribution) </a:t>
            </a:r>
            <a:r>
              <a:rPr lang="en-GB" sz="3200" b="1" dirty="0" smtClean="0"/>
              <a:t>NOT COVERED</a:t>
            </a:r>
            <a:endParaRPr sz="3200" b="1" dirty="0"/>
          </a:p>
        </p:txBody>
      </p:sp>
      <p:sp>
        <p:nvSpPr>
          <p:cNvPr id="488" name="Slide Number Placeholder 4"/>
          <p:cNvSpPr txBox="1">
            <a:spLocks noGrp="1"/>
          </p:cNvSpPr>
          <p:nvPr>
            <p:ph type="sldNum" sz="quarter" idx="2"/>
          </p:nvPr>
        </p:nvSpPr>
        <p:spPr>
          <a:xfrm>
            <a:off x="8801000" y="4824000"/>
            <a:ext cx="127001" cy="127001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/>
          <a:lstStyle/>
          <a:p>
            <a:fld id="{86CB4B4D-7CA3-9044-876B-883B54F8677D}" type="slidenum">
              <a:t>18</a:t>
            </a:fld>
            <a:endParaRPr/>
          </a:p>
        </p:txBody>
      </p:sp>
      <p:sp>
        <p:nvSpPr>
          <p:cNvPr id="490" name="Text Placeholder 9"/>
          <p:cNvSpPr>
            <a:spLocks noGrp="1"/>
          </p:cNvSpPr>
          <p:nvPr>
            <p:ph type="body" idx="22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8594" r="22044"/>
          <a:stretch/>
        </p:blipFill>
        <p:spPr>
          <a:xfrm>
            <a:off x="4650418" y="1006034"/>
            <a:ext cx="3821151" cy="4137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729847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237888" y="676348"/>
            <a:ext cx="8679898" cy="543185"/>
          </a:xfrm>
        </p:spPr>
        <p:txBody>
          <a:bodyPr>
            <a:noAutofit/>
          </a:bodyPr>
          <a:lstStyle/>
          <a:p>
            <a:r>
              <a:rPr lang="en-US" sz="3600" b="1" dirty="0">
                <a:solidFill>
                  <a:schemeClr val="accent3">
                    <a:lumMod val="75000"/>
                  </a:schemeClr>
                </a:solidFill>
                <a:latin typeface="Avenir Next" panose="020B0503020202020204" pitchFamily="34" charset="0"/>
              </a:rPr>
              <a:t>Pathway </a:t>
            </a:r>
            <a:r>
              <a:rPr lang="en-US" sz="3600" dirty="0">
                <a:solidFill>
                  <a:schemeClr val="accent3">
                    <a:lumMod val="75000"/>
                  </a:schemeClr>
                </a:solidFill>
                <a:latin typeface="Avenir Next" panose="020B0503020202020204" pitchFamily="34" charset="0"/>
              </a:rPr>
              <a:t>Forwards</a:t>
            </a:r>
          </a:p>
        </p:txBody>
      </p:sp>
      <p:sp>
        <p:nvSpPr>
          <p:cNvPr id="3" name="Rounded Rectangle 3">
            <a:extLst>
              <a:ext uri="{FF2B5EF4-FFF2-40B4-BE49-F238E27FC236}">
                <a16:creationId xmlns:a16="http://schemas.microsoft.com/office/drawing/2014/main" id="{B7A5F107-601D-4172-A6FD-AFBC6BCB1D95}"/>
              </a:ext>
            </a:extLst>
          </p:cNvPr>
          <p:cNvSpPr/>
          <p:nvPr/>
        </p:nvSpPr>
        <p:spPr>
          <a:xfrm>
            <a:off x="679010" y="3386818"/>
            <a:ext cx="1971000" cy="432048"/>
          </a:xfrm>
          <a:prstGeom prst="roundRect">
            <a:avLst>
              <a:gd name="adj" fmla="val 50000"/>
            </a:avLst>
          </a:prstGeom>
          <a:solidFill>
            <a:schemeClr val="accent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15" hangingPunct="1"/>
            <a:endParaRPr lang="ko-KR" altLang="en-US" sz="2025" kern="1200">
              <a:solidFill>
                <a:prstClr val="white"/>
              </a:solidFill>
              <a:latin typeface="Arial"/>
            </a:endParaRPr>
          </a:p>
        </p:txBody>
      </p:sp>
      <p:sp>
        <p:nvSpPr>
          <p:cNvPr id="4" name="Rounded Rectangle 4">
            <a:extLst>
              <a:ext uri="{FF2B5EF4-FFF2-40B4-BE49-F238E27FC236}">
                <a16:creationId xmlns:a16="http://schemas.microsoft.com/office/drawing/2014/main" id="{348C97A2-EB94-48C0-9D97-BD57A170F984}"/>
              </a:ext>
            </a:extLst>
          </p:cNvPr>
          <p:cNvSpPr/>
          <p:nvPr/>
        </p:nvSpPr>
        <p:spPr>
          <a:xfrm rot="18600000">
            <a:off x="2094917" y="3138814"/>
            <a:ext cx="1080000" cy="432000"/>
          </a:xfrm>
          <a:prstGeom prst="roundRect">
            <a:avLst>
              <a:gd name="adj" fmla="val 50000"/>
            </a:avLst>
          </a:prstGeom>
          <a:solidFill>
            <a:schemeClr val="accent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15" hangingPunct="1"/>
            <a:endParaRPr lang="ko-KR" altLang="en-US" sz="2025" kern="1200">
              <a:solidFill>
                <a:prstClr val="white"/>
              </a:solidFill>
              <a:latin typeface="Arial"/>
            </a:endParaRPr>
          </a:p>
        </p:txBody>
      </p:sp>
      <p:sp>
        <p:nvSpPr>
          <p:cNvPr id="5" name="Rounded Rectangle 11">
            <a:extLst>
              <a:ext uri="{FF2B5EF4-FFF2-40B4-BE49-F238E27FC236}">
                <a16:creationId xmlns:a16="http://schemas.microsoft.com/office/drawing/2014/main" id="{40A03904-2E1C-4969-B1C6-CE52D14A06D4}"/>
              </a:ext>
            </a:extLst>
          </p:cNvPr>
          <p:cNvSpPr/>
          <p:nvPr/>
        </p:nvSpPr>
        <p:spPr>
          <a:xfrm>
            <a:off x="2606837" y="2890651"/>
            <a:ext cx="1971000" cy="432048"/>
          </a:xfrm>
          <a:prstGeom prst="roundRect">
            <a:avLst>
              <a:gd name="adj" fmla="val 50000"/>
            </a:avLst>
          </a:prstGeom>
          <a:solidFill>
            <a:schemeClr val="accent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15" hangingPunct="1"/>
            <a:endParaRPr lang="ko-KR" altLang="en-US" sz="2025" kern="1200">
              <a:solidFill>
                <a:prstClr val="white"/>
              </a:solidFill>
              <a:latin typeface="Arial"/>
            </a:endParaRPr>
          </a:p>
        </p:txBody>
      </p:sp>
      <p:sp>
        <p:nvSpPr>
          <p:cNvPr id="6" name="Rounded Rectangle 13">
            <a:extLst>
              <a:ext uri="{FF2B5EF4-FFF2-40B4-BE49-F238E27FC236}">
                <a16:creationId xmlns:a16="http://schemas.microsoft.com/office/drawing/2014/main" id="{1EC541AC-A041-4380-B803-5B04E81C6725}"/>
              </a:ext>
            </a:extLst>
          </p:cNvPr>
          <p:cNvSpPr/>
          <p:nvPr/>
        </p:nvSpPr>
        <p:spPr>
          <a:xfrm>
            <a:off x="4566014" y="2394484"/>
            <a:ext cx="1971000" cy="432048"/>
          </a:xfrm>
          <a:prstGeom prst="roundRect">
            <a:avLst>
              <a:gd name="adj" fmla="val 50000"/>
            </a:avLst>
          </a:prstGeom>
          <a:solidFill>
            <a:schemeClr val="accent3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15" hangingPunct="1"/>
            <a:endParaRPr lang="ko-KR" altLang="en-US" sz="2025" kern="1200">
              <a:solidFill>
                <a:prstClr val="white"/>
              </a:solidFill>
              <a:latin typeface="Arial"/>
            </a:endParaRPr>
          </a:p>
        </p:txBody>
      </p:sp>
      <p:sp>
        <p:nvSpPr>
          <p:cNvPr id="7" name="Rounded Rectangle 15">
            <a:extLst>
              <a:ext uri="{FF2B5EF4-FFF2-40B4-BE49-F238E27FC236}">
                <a16:creationId xmlns:a16="http://schemas.microsoft.com/office/drawing/2014/main" id="{ACF7BCD7-1784-460E-A394-68CF7582DA9E}"/>
              </a:ext>
            </a:extLst>
          </p:cNvPr>
          <p:cNvSpPr/>
          <p:nvPr/>
        </p:nvSpPr>
        <p:spPr>
          <a:xfrm>
            <a:off x="6527269" y="1898317"/>
            <a:ext cx="1971000" cy="432048"/>
          </a:xfrm>
          <a:prstGeom prst="roundRect">
            <a:avLst>
              <a:gd name="adj" fmla="val 50000"/>
            </a:avLst>
          </a:prstGeom>
          <a:solidFill>
            <a:schemeClr val="accent4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15" hangingPunct="1"/>
            <a:endParaRPr lang="ko-KR" altLang="en-US" sz="2025" kern="1200">
              <a:solidFill>
                <a:prstClr val="white"/>
              </a:solidFill>
              <a:latin typeface="Arial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4226FBB-35D4-493D-AF87-6EDA962A12E0}"/>
              </a:ext>
            </a:extLst>
          </p:cNvPr>
          <p:cNvSpPr txBox="1"/>
          <p:nvPr/>
        </p:nvSpPr>
        <p:spPr>
          <a:xfrm>
            <a:off x="7110253" y="1901455"/>
            <a:ext cx="1134126" cy="415498"/>
          </a:xfrm>
          <a:prstGeom prst="rect">
            <a:avLst/>
          </a:prstGeom>
          <a:noFill/>
        </p:spPr>
        <p:txBody>
          <a:bodyPr wrap="square" lIns="0" rtlCol="0" anchor="ctr">
            <a:spAutoFit/>
          </a:bodyPr>
          <a:lstStyle/>
          <a:p>
            <a:pPr algn="ctr" defTabSz="685715" hangingPunct="1"/>
            <a:r>
              <a:rPr lang="en-GB" altLang="ko-KR" sz="1050" b="1" kern="1200" dirty="0">
                <a:solidFill>
                  <a:prstClr val="black">
                    <a:lumMod val="75000"/>
                    <a:lumOff val="25000"/>
                  </a:prstClr>
                </a:solidFill>
                <a:latin typeface="Avenir Next" panose="020B0503020202020204" pitchFamily="34" charset="0"/>
                <a:cs typeface="Arial" pitchFamily="34" charset="0"/>
              </a:rPr>
              <a:t>Full Implementation</a:t>
            </a:r>
            <a:endParaRPr lang="ko-KR" altLang="en-US" sz="1050" b="1" kern="1200" dirty="0">
              <a:solidFill>
                <a:prstClr val="black">
                  <a:lumMod val="75000"/>
                  <a:lumOff val="25000"/>
                </a:prstClr>
              </a:solidFill>
              <a:latin typeface="Avenir Next" panose="020B0503020202020204" pitchFamily="34" charset="0"/>
              <a:cs typeface="Arial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145571F-AF05-4A00-AEE5-8A41D398F47B}"/>
              </a:ext>
            </a:extLst>
          </p:cNvPr>
          <p:cNvSpPr txBox="1"/>
          <p:nvPr/>
        </p:nvSpPr>
        <p:spPr>
          <a:xfrm>
            <a:off x="3040949" y="2903870"/>
            <a:ext cx="1134126" cy="415498"/>
          </a:xfrm>
          <a:prstGeom prst="rect">
            <a:avLst/>
          </a:prstGeom>
          <a:noFill/>
        </p:spPr>
        <p:txBody>
          <a:bodyPr wrap="square" lIns="0" rtlCol="0" anchor="ctr">
            <a:spAutoFit/>
          </a:bodyPr>
          <a:lstStyle/>
          <a:p>
            <a:pPr algn="ctr" defTabSz="685715" hangingPunct="1"/>
            <a:r>
              <a:rPr lang="en-US" altLang="ko-KR" sz="1050" b="1" kern="1200" dirty="0">
                <a:solidFill>
                  <a:prstClr val="black">
                    <a:lumMod val="75000"/>
                    <a:lumOff val="25000"/>
                  </a:prstClr>
                </a:solidFill>
                <a:latin typeface="Avenir Next" panose="020B0503020202020204" pitchFamily="34" charset="0"/>
                <a:cs typeface="Arial" pitchFamily="34" charset="0"/>
              </a:rPr>
              <a:t>Transition Reporting</a:t>
            </a:r>
            <a:endParaRPr lang="ko-KR" altLang="en-US" sz="1050" b="1" kern="1200" dirty="0">
              <a:solidFill>
                <a:prstClr val="black">
                  <a:lumMod val="75000"/>
                  <a:lumOff val="25000"/>
                </a:prstClr>
              </a:solidFill>
              <a:latin typeface="Avenir Next" panose="020B0503020202020204" pitchFamily="34" charset="0"/>
              <a:cs typeface="Arial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FB0C474-8DC7-45C7-92E8-5DA5C90D03FF}"/>
              </a:ext>
            </a:extLst>
          </p:cNvPr>
          <p:cNvSpPr txBox="1"/>
          <p:nvPr/>
        </p:nvSpPr>
        <p:spPr>
          <a:xfrm>
            <a:off x="5293480" y="2961795"/>
            <a:ext cx="1810880" cy="207749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defTabSz="685715" hangingPunct="1"/>
            <a:r>
              <a:rPr lang="en-US" altLang="ko-KR" sz="750" kern="1200" dirty="0">
                <a:solidFill>
                  <a:prstClr val="black">
                    <a:lumMod val="75000"/>
                    <a:lumOff val="25000"/>
                  </a:prstClr>
                </a:solidFill>
                <a:latin typeface="Avenir Book" panose="02000503020000020003" pitchFamily="2" charset="0"/>
                <a:cs typeface="Arial" pitchFamily="34" charset="0"/>
              </a:rPr>
              <a:t>Support for Least Developed Countries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2FC98CD-EDAD-4026-8A12-BC31C33C250A}"/>
              </a:ext>
            </a:extLst>
          </p:cNvPr>
          <p:cNvSpPr txBox="1"/>
          <p:nvPr/>
        </p:nvSpPr>
        <p:spPr>
          <a:xfrm>
            <a:off x="980116" y="3475884"/>
            <a:ext cx="1365199" cy="253916"/>
          </a:xfrm>
          <a:prstGeom prst="rect">
            <a:avLst/>
          </a:prstGeom>
          <a:noFill/>
        </p:spPr>
        <p:txBody>
          <a:bodyPr wrap="square" lIns="0" rtlCol="0" anchor="ctr">
            <a:spAutoFit/>
          </a:bodyPr>
          <a:lstStyle/>
          <a:p>
            <a:pPr algn="ctr" defTabSz="685715" hangingPunct="1"/>
            <a:r>
              <a:rPr lang="en-US" altLang="ko-KR" sz="1050" b="1" kern="1200" dirty="0">
                <a:solidFill>
                  <a:prstClr val="black">
                    <a:lumMod val="75000"/>
                    <a:lumOff val="25000"/>
                  </a:prstClr>
                </a:solidFill>
                <a:latin typeface="Avenir Next" panose="020B0503020202020204" pitchFamily="34" charset="0"/>
                <a:cs typeface="Arial" pitchFamily="34" charset="0"/>
              </a:rPr>
              <a:t>Negotiation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E62EFC4-4320-4DE2-820E-872DC8DCD85B}"/>
              </a:ext>
            </a:extLst>
          </p:cNvPr>
          <p:cNvSpPr txBox="1"/>
          <p:nvPr/>
        </p:nvSpPr>
        <p:spPr>
          <a:xfrm>
            <a:off x="2874842" y="2178762"/>
            <a:ext cx="1631983" cy="750205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marL="257175" indent="-257175" defTabSz="685715" fontAlgn="base" hangingPunct="1">
              <a:spcBef>
                <a:spcPts val="900"/>
              </a:spcBef>
              <a:buSzPct val="150000"/>
              <a:buFont typeface="Symbol" pitchFamily="2" charset="2"/>
              <a:buChar char=""/>
              <a:tabLst>
                <a:tab pos="342900" algn="l"/>
              </a:tabLst>
            </a:pPr>
            <a:r>
              <a:rPr lang="en-PF" sz="750" kern="1200" dirty="0">
                <a:latin typeface="Avenir Book" panose="02000503020000020003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Iron and steel</a:t>
            </a:r>
            <a:endParaRPr lang="en-PF" sz="750" kern="1200" dirty="0">
              <a:latin typeface="Avenir Book" panose="02000503020000020003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57175" indent="-257175" defTabSz="685715" fontAlgn="base" hangingPunct="1">
              <a:buSzPct val="150000"/>
              <a:buFont typeface="Symbol" pitchFamily="2" charset="2"/>
              <a:buChar char=""/>
              <a:tabLst>
                <a:tab pos="342900" algn="l"/>
              </a:tabLst>
            </a:pPr>
            <a:r>
              <a:rPr lang="en-PF" sz="750" kern="1200" dirty="0">
                <a:latin typeface="Avenir Book" panose="02000503020000020003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Cement</a:t>
            </a:r>
            <a:endParaRPr lang="en-PF" sz="750" kern="1200" dirty="0">
              <a:latin typeface="Avenir Book" panose="02000503020000020003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57175" indent="-257175" defTabSz="685715" fontAlgn="base" hangingPunct="1">
              <a:buSzPct val="150000"/>
              <a:buFont typeface="Symbol" pitchFamily="2" charset="2"/>
              <a:buChar char=""/>
              <a:tabLst>
                <a:tab pos="342900" algn="l"/>
              </a:tabLst>
            </a:pPr>
            <a:r>
              <a:rPr lang="en-PF" sz="750" kern="1200" dirty="0">
                <a:latin typeface="Avenir Book" panose="02000503020000020003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Aluminium</a:t>
            </a:r>
            <a:endParaRPr lang="en-PF" sz="750" kern="1200" dirty="0">
              <a:latin typeface="Avenir Book" panose="02000503020000020003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57175" indent="-257175" defTabSz="685715" fontAlgn="base" hangingPunct="1">
              <a:buSzPct val="150000"/>
              <a:buFont typeface="Symbol" pitchFamily="2" charset="2"/>
              <a:buChar char=""/>
              <a:tabLst>
                <a:tab pos="342900" algn="l"/>
              </a:tabLst>
            </a:pPr>
            <a:r>
              <a:rPr lang="en-PF" sz="750" kern="1200" dirty="0">
                <a:latin typeface="Avenir Book" panose="02000503020000020003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Fertilisers</a:t>
            </a:r>
            <a:endParaRPr lang="en-PF" sz="750" kern="1200" dirty="0">
              <a:latin typeface="Avenir Book" panose="02000503020000020003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57175" indent="-257175" defTabSz="685715" fontAlgn="base" hangingPunct="1">
              <a:buSzPct val="150000"/>
              <a:buFont typeface="Symbol" pitchFamily="2" charset="2"/>
              <a:buChar char=""/>
              <a:tabLst>
                <a:tab pos="342900" algn="l"/>
              </a:tabLst>
            </a:pPr>
            <a:r>
              <a:rPr lang="en-PF" sz="750" kern="1200" dirty="0">
                <a:latin typeface="Avenir Book" panose="02000503020000020003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Electricity </a:t>
            </a:r>
            <a:endParaRPr lang="en-PF" sz="750" kern="1200" dirty="0">
              <a:latin typeface="Avenir Book" panose="02000503020000020003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defTabSz="685715" hangingPunct="1"/>
            <a:endParaRPr lang="en-US" altLang="ko-KR" sz="525" kern="1200" dirty="0">
              <a:solidFill>
                <a:prstClr val="black">
                  <a:lumMod val="75000"/>
                  <a:lumOff val="25000"/>
                </a:prstClr>
              </a:solidFill>
              <a:latin typeface="Avenir Book" panose="02000503020000020003" pitchFamily="2" charset="0"/>
              <a:cs typeface="Arial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C9C510C-B11F-4F2E-9C5E-AF81EDF4D252}"/>
              </a:ext>
            </a:extLst>
          </p:cNvPr>
          <p:cNvSpPr txBox="1"/>
          <p:nvPr/>
        </p:nvSpPr>
        <p:spPr>
          <a:xfrm>
            <a:off x="5040062" y="2402759"/>
            <a:ext cx="1134126" cy="415498"/>
          </a:xfrm>
          <a:prstGeom prst="rect">
            <a:avLst/>
          </a:prstGeom>
          <a:noFill/>
        </p:spPr>
        <p:txBody>
          <a:bodyPr wrap="square" lIns="0" rtlCol="0" anchor="ctr">
            <a:spAutoFit/>
          </a:bodyPr>
          <a:lstStyle/>
          <a:p>
            <a:pPr algn="ctr" defTabSz="685715" hangingPunct="1"/>
            <a:r>
              <a:rPr lang="en-GB" altLang="ko-KR" sz="1050" b="1" kern="1200" dirty="0">
                <a:solidFill>
                  <a:prstClr val="black">
                    <a:lumMod val="75000"/>
                    <a:lumOff val="25000"/>
                  </a:prstClr>
                </a:solidFill>
                <a:latin typeface="Avenir Next" panose="020B0503020202020204" pitchFamily="34" charset="0"/>
                <a:cs typeface="Arial" pitchFamily="34" charset="0"/>
              </a:rPr>
              <a:t>Initial Implementation</a:t>
            </a:r>
            <a:endParaRPr lang="ko-KR" altLang="en-US" sz="1050" b="1" kern="1200" dirty="0">
              <a:solidFill>
                <a:prstClr val="black">
                  <a:lumMod val="75000"/>
                  <a:lumOff val="25000"/>
                </a:prstClr>
              </a:solidFill>
              <a:latin typeface="Avenir Next" panose="020B0503020202020204" pitchFamily="34" charset="0"/>
              <a:cs typeface="Arial" pitchFamily="34" charset="0"/>
            </a:endParaRPr>
          </a:p>
        </p:txBody>
      </p:sp>
      <p:cxnSp>
        <p:nvCxnSpPr>
          <p:cNvPr id="25" name="Elbow Connector 44">
            <a:extLst>
              <a:ext uri="{FF2B5EF4-FFF2-40B4-BE49-F238E27FC236}">
                <a16:creationId xmlns:a16="http://schemas.microsoft.com/office/drawing/2014/main" id="{7051ED24-8E7F-4F88-9A8D-C929EF7122E6}"/>
              </a:ext>
            </a:extLst>
          </p:cNvPr>
          <p:cNvCxnSpPr>
            <a:cxnSpLocks/>
          </p:cNvCxnSpPr>
          <p:nvPr/>
        </p:nvCxnSpPr>
        <p:spPr>
          <a:xfrm>
            <a:off x="4984451" y="2870119"/>
            <a:ext cx="242059" cy="191339"/>
          </a:xfrm>
          <a:prstGeom prst="bentConnector3">
            <a:avLst>
              <a:gd name="adj1" fmla="val 50000"/>
            </a:avLst>
          </a:prstGeom>
          <a:ln>
            <a:solidFill>
              <a:schemeClr val="tx1">
                <a:lumMod val="75000"/>
                <a:lumOff val="25000"/>
              </a:schemeClr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ounded Rectangle 4">
            <a:extLst>
              <a:ext uri="{FF2B5EF4-FFF2-40B4-BE49-F238E27FC236}">
                <a16:creationId xmlns:a16="http://schemas.microsoft.com/office/drawing/2014/main" id="{A11A279E-BED0-4062-96DC-5090DC7E5A32}"/>
              </a:ext>
            </a:extLst>
          </p:cNvPr>
          <p:cNvSpPr/>
          <p:nvPr/>
        </p:nvSpPr>
        <p:spPr>
          <a:xfrm rot="18600000">
            <a:off x="4033819" y="2640332"/>
            <a:ext cx="1080000" cy="432000"/>
          </a:xfrm>
          <a:prstGeom prst="roundRect">
            <a:avLst>
              <a:gd name="adj" fmla="val 50000"/>
            </a:avLst>
          </a:prstGeom>
          <a:solidFill>
            <a:schemeClr val="accent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15" hangingPunct="1"/>
            <a:endParaRPr lang="ko-KR" altLang="en-US" sz="2025" kern="1200">
              <a:solidFill>
                <a:prstClr val="white"/>
              </a:solidFill>
              <a:latin typeface="Arial"/>
            </a:endParaRPr>
          </a:p>
        </p:txBody>
      </p:sp>
      <p:sp>
        <p:nvSpPr>
          <p:cNvPr id="27" name="Rounded Rectangle 4">
            <a:extLst>
              <a:ext uri="{FF2B5EF4-FFF2-40B4-BE49-F238E27FC236}">
                <a16:creationId xmlns:a16="http://schemas.microsoft.com/office/drawing/2014/main" id="{746CB9A1-3E46-48C7-8ACB-E7A29C8C590D}"/>
              </a:ext>
            </a:extLst>
          </p:cNvPr>
          <p:cNvSpPr/>
          <p:nvPr/>
        </p:nvSpPr>
        <p:spPr>
          <a:xfrm rot="18600000">
            <a:off x="5989208" y="2150846"/>
            <a:ext cx="1080000" cy="432000"/>
          </a:xfrm>
          <a:prstGeom prst="roundRect">
            <a:avLst>
              <a:gd name="adj" fmla="val 50000"/>
            </a:avLst>
          </a:prstGeom>
          <a:solidFill>
            <a:schemeClr val="accent3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15" hangingPunct="1"/>
            <a:endParaRPr lang="ko-KR" altLang="en-US" sz="2025" kern="1200">
              <a:solidFill>
                <a:prstClr val="white"/>
              </a:solidFill>
              <a:latin typeface="Arial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ED13313A-021D-8558-9DE1-67DE5E66FE48}"/>
              </a:ext>
            </a:extLst>
          </p:cNvPr>
          <p:cNvSpPr txBox="1"/>
          <p:nvPr/>
        </p:nvSpPr>
        <p:spPr>
          <a:xfrm>
            <a:off x="5507271" y="3262097"/>
            <a:ext cx="2556046" cy="207749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defTabSz="685715" hangingPunct="1"/>
            <a:r>
              <a:rPr lang="en-US" altLang="ko-KR" sz="750" kern="1200" dirty="0">
                <a:solidFill>
                  <a:prstClr val="black">
                    <a:lumMod val="75000"/>
                    <a:lumOff val="25000"/>
                  </a:prstClr>
                </a:solidFill>
                <a:latin typeface="Avenir Book" panose="02000503020000020003" pitchFamily="2" charset="0"/>
                <a:cs typeface="Arial" pitchFamily="34" charset="0"/>
              </a:rPr>
              <a:t>Expansion of covered goods (chemicals &amp; polymers)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2E3DAE04-DF0C-66DF-53B2-09615197B350}"/>
              </a:ext>
            </a:extLst>
          </p:cNvPr>
          <p:cNvSpPr txBox="1"/>
          <p:nvPr/>
        </p:nvSpPr>
        <p:spPr>
          <a:xfrm>
            <a:off x="1217500" y="3818865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715" hangingPunct="1"/>
            <a:endParaRPr lang="en-PF" sz="1350" kern="1200" dirty="0">
              <a:solidFill>
                <a:prstClr val="black"/>
              </a:solidFill>
              <a:cs typeface="+mn-cs"/>
            </a:endParaRPr>
          </a:p>
        </p:txBody>
      </p:sp>
      <p:cxnSp>
        <p:nvCxnSpPr>
          <p:cNvPr id="80" name="Elbow Connector 44">
            <a:extLst>
              <a:ext uri="{FF2B5EF4-FFF2-40B4-BE49-F238E27FC236}">
                <a16:creationId xmlns:a16="http://schemas.microsoft.com/office/drawing/2014/main" id="{B7D3BC93-BA13-0DA2-0D0E-1CDCAC69E917}"/>
              </a:ext>
            </a:extLst>
          </p:cNvPr>
          <p:cNvCxnSpPr>
            <a:cxnSpLocks/>
          </p:cNvCxnSpPr>
          <p:nvPr/>
        </p:nvCxnSpPr>
        <p:spPr>
          <a:xfrm rot="16200000" flipH="1">
            <a:off x="5178588" y="3109501"/>
            <a:ext cx="289485" cy="178739"/>
          </a:xfrm>
          <a:prstGeom prst="bentConnector3">
            <a:avLst>
              <a:gd name="adj1" fmla="val 50000"/>
            </a:avLst>
          </a:prstGeom>
          <a:ln>
            <a:solidFill>
              <a:schemeClr val="tx1">
                <a:lumMod val="75000"/>
                <a:lumOff val="25000"/>
              </a:schemeClr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0" name="TextBox 109">
            <a:extLst>
              <a:ext uri="{FF2B5EF4-FFF2-40B4-BE49-F238E27FC236}">
                <a16:creationId xmlns:a16="http://schemas.microsoft.com/office/drawing/2014/main" id="{9B1046C6-5DCA-3C9A-D48B-86FF7D6647D0}"/>
              </a:ext>
            </a:extLst>
          </p:cNvPr>
          <p:cNvSpPr txBox="1"/>
          <p:nvPr/>
        </p:nvSpPr>
        <p:spPr>
          <a:xfrm>
            <a:off x="1158855" y="4036601"/>
            <a:ext cx="1810880" cy="207749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defTabSz="685715" hangingPunct="1"/>
            <a:r>
              <a:rPr lang="en-US" altLang="ko-KR" sz="750" kern="1200" dirty="0">
                <a:solidFill>
                  <a:prstClr val="black">
                    <a:lumMod val="75000"/>
                    <a:lumOff val="25000"/>
                  </a:prstClr>
                </a:solidFill>
                <a:latin typeface="Avenir Book" panose="02000503020000020003" pitchFamily="2" charset="0"/>
                <a:cs typeface="Arial" pitchFamily="34" charset="0"/>
              </a:rPr>
              <a:t>Internally within the EU</a:t>
            </a:r>
          </a:p>
        </p:txBody>
      </p:sp>
      <p:cxnSp>
        <p:nvCxnSpPr>
          <p:cNvPr id="111" name="Elbow Connector 44">
            <a:extLst>
              <a:ext uri="{FF2B5EF4-FFF2-40B4-BE49-F238E27FC236}">
                <a16:creationId xmlns:a16="http://schemas.microsoft.com/office/drawing/2014/main" id="{11B19DAA-7C78-C7F1-0573-80E6CD20BE2D}"/>
              </a:ext>
            </a:extLst>
          </p:cNvPr>
          <p:cNvCxnSpPr>
            <a:cxnSpLocks/>
          </p:cNvCxnSpPr>
          <p:nvPr/>
        </p:nvCxnSpPr>
        <p:spPr>
          <a:xfrm rot="16200000" flipH="1">
            <a:off x="835373" y="3889326"/>
            <a:ext cx="289485" cy="178739"/>
          </a:xfrm>
          <a:prstGeom prst="bentConnector3">
            <a:avLst>
              <a:gd name="adj1" fmla="val 42821"/>
            </a:avLst>
          </a:prstGeom>
          <a:ln>
            <a:solidFill>
              <a:schemeClr val="tx1">
                <a:lumMod val="75000"/>
                <a:lumOff val="25000"/>
              </a:schemeClr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Elbow Connector 44">
            <a:extLst>
              <a:ext uri="{FF2B5EF4-FFF2-40B4-BE49-F238E27FC236}">
                <a16:creationId xmlns:a16="http://schemas.microsoft.com/office/drawing/2014/main" id="{4AAF7980-57CA-4179-D3C5-D55CB4335E2A}"/>
              </a:ext>
            </a:extLst>
          </p:cNvPr>
          <p:cNvCxnSpPr>
            <a:cxnSpLocks/>
          </p:cNvCxnSpPr>
          <p:nvPr/>
        </p:nvCxnSpPr>
        <p:spPr>
          <a:xfrm rot="16200000" flipH="1">
            <a:off x="1014112" y="4188185"/>
            <a:ext cx="289485" cy="178739"/>
          </a:xfrm>
          <a:prstGeom prst="bentConnector3">
            <a:avLst>
              <a:gd name="adj1" fmla="val 42821"/>
            </a:avLst>
          </a:prstGeom>
          <a:ln>
            <a:solidFill>
              <a:schemeClr val="tx1">
                <a:lumMod val="75000"/>
                <a:lumOff val="25000"/>
              </a:schemeClr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5" name="TextBox 114">
            <a:extLst>
              <a:ext uri="{FF2B5EF4-FFF2-40B4-BE49-F238E27FC236}">
                <a16:creationId xmlns:a16="http://schemas.microsoft.com/office/drawing/2014/main" id="{F98C6250-B450-2333-85A3-E96641562187}"/>
              </a:ext>
            </a:extLst>
          </p:cNvPr>
          <p:cNvSpPr txBox="1"/>
          <p:nvPr/>
        </p:nvSpPr>
        <p:spPr>
          <a:xfrm>
            <a:off x="1336609" y="4346668"/>
            <a:ext cx="1810880" cy="207749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defTabSz="685715" hangingPunct="1"/>
            <a:r>
              <a:rPr lang="en-US" altLang="ko-KR" sz="750" kern="1200" dirty="0">
                <a:solidFill>
                  <a:prstClr val="black">
                    <a:lumMod val="75000"/>
                    <a:lumOff val="25000"/>
                  </a:prstClr>
                </a:solidFill>
                <a:latin typeface="Avenir Book" panose="02000503020000020003" pitchFamily="2" charset="0"/>
                <a:cs typeface="Arial" pitchFamily="34" charset="0"/>
              </a:rPr>
              <a:t>Externally with Partners</a:t>
            </a:r>
          </a:p>
        </p:txBody>
      </p:sp>
      <p:cxnSp>
        <p:nvCxnSpPr>
          <p:cNvPr id="118" name="Elbow Connector 44">
            <a:extLst>
              <a:ext uri="{FF2B5EF4-FFF2-40B4-BE49-F238E27FC236}">
                <a16:creationId xmlns:a16="http://schemas.microsoft.com/office/drawing/2014/main" id="{56019FD3-956E-2020-8C40-89A5898D3BCD}"/>
              </a:ext>
            </a:extLst>
          </p:cNvPr>
          <p:cNvCxnSpPr>
            <a:cxnSpLocks/>
          </p:cNvCxnSpPr>
          <p:nvPr/>
        </p:nvCxnSpPr>
        <p:spPr>
          <a:xfrm rot="5400000">
            <a:off x="2583934" y="2562079"/>
            <a:ext cx="633847" cy="1"/>
          </a:xfrm>
          <a:prstGeom prst="bentConnector3">
            <a:avLst>
              <a:gd name="adj1" fmla="val 50000"/>
            </a:avLst>
          </a:prstGeom>
          <a:ln>
            <a:solidFill>
              <a:schemeClr val="tx1">
                <a:lumMod val="75000"/>
                <a:lumOff val="25000"/>
              </a:schemeClr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5" name="TextBox 124">
            <a:extLst>
              <a:ext uri="{FF2B5EF4-FFF2-40B4-BE49-F238E27FC236}">
                <a16:creationId xmlns:a16="http://schemas.microsoft.com/office/drawing/2014/main" id="{EB09892B-E386-90A8-90E5-EAAC4A6D4493}"/>
              </a:ext>
            </a:extLst>
          </p:cNvPr>
          <p:cNvSpPr txBox="1"/>
          <p:nvPr/>
        </p:nvSpPr>
        <p:spPr>
          <a:xfrm rot="18493534">
            <a:off x="2337746" y="3091547"/>
            <a:ext cx="610485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715" hangingPunct="1"/>
            <a:r>
              <a:rPr lang="en-GB" altLang="ko-KR" sz="1350" b="1" kern="1200" dirty="0">
                <a:solidFill>
                  <a:prstClr val="black">
                    <a:lumMod val="75000"/>
                    <a:lumOff val="25000"/>
                  </a:prstClr>
                </a:solidFill>
                <a:latin typeface="Avenir Next" panose="020B0503020202020204" pitchFamily="34" charset="0"/>
                <a:cs typeface="Arial" pitchFamily="34" charset="0"/>
              </a:rPr>
              <a:t>Q3 2023</a:t>
            </a:r>
            <a:endParaRPr lang="ko-KR" altLang="en-US" sz="1350" b="1" kern="1200" dirty="0">
              <a:solidFill>
                <a:prstClr val="black">
                  <a:lumMod val="75000"/>
                  <a:lumOff val="25000"/>
                </a:prstClr>
              </a:solidFill>
              <a:latin typeface="Avenir Next" panose="020B0503020202020204" pitchFamily="34" charset="0"/>
              <a:cs typeface="Arial" pitchFamily="34" charset="0"/>
            </a:endParaRPr>
          </a:p>
        </p:txBody>
      </p:sp>
      <p:sp>
        <p:nvSpPr>
          <p:cNvPr id="126" name="TextBox 125">
            <a:extLst>
              <a:ext uri="{FF2B5EF4-FFF2-40B4-BE49-F238E27FC236}">
                <a16:creationId xmlns:a16="http://schemas.microsoft.com/office/drawing/2014/main" id="{8EB37782-F3A8-9128-E495-644D7B7CB030}"/>
              </a:ext>
            </a:extLst>
          </p:cNvPr>
          <p:cNvSpPr txBox="1"/>
          <p:nvPr/>
        </p:nvSpPr>
        <p:spPr>
          <a:xfrm rot="18493534">
            <a:off x="4221746" y="2542555"/>
            <a:ext cx="610485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715" hangingPunct="1"/>
            <a:r>
              <a:rPr lang="en-GB" altLang="ko-KR" sz="1350" b="1" kern="1200" dirty="0">
                <a:solidFill>
                  <a:prstClr val="black">
                    <a:lumMod val="75000"/>
                    <a:lumOff val="25000"/>
                  </a:prstClr>
                </a:solidFill>
                <a:latin typeface="Avenir Next" panose="020B0503020202020204" pitchFamily="34" charset="0"/>
                <a:cs typeface="Arial" pitchFamily="34" charset="0"/>
              </a:rPr>
              <a:t> 2026</a:t>
            </a:r>
            <a:endParaRPr lang="ko-KR" altLang="en-US" sz="1350" b="1" kern="1200" dirty="0">
              <a:solidFill>
                <a:prstClr val="black">
                  <a:lumMod val="75000"/>
                  <a:lumOff val="25000"/>
                </a:prstClr>
              </a:solidFill>
              <a:latin typeface="Avenir Next" panose="020B0503020202020204" pitchFamily="34" charset="0"/>
              <a:cs typeface="Arial" pitchFamily="34" charset="0"/>
            </a:endParaRPr>
          </a:p>
        </p:txBody>
      </p:sp>
      <p:sp>
        <p:nvSpPr>
          <p:cNvPr id="127" name="TextBox 126">
            <a:extLst>
              <a:ext uri="{FF2B5EF4-FFF2-40B4-BE49-F238E27FC236}">
                <a16:creationId xmlns:a16="http://schemas.microsoft.com/office/drawing/2014/main" id="{CA450B7A-71CA-CCD7-77A7-5D46237E1D8B}"/>
              </a:ext>
            </a:extLst>
          </p:cNvPr>
          <p:cNvSpPr txBox="1"/>
          <p:nvPr/>
        </p:nvSpPr>
        <p:spPr>
          <a:xfrm rot="18493534">
            <a:off x="6132513" y="2225335"/>
            <a:ext cx="809002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715" hangingPunct="1"/>
            <a:r>
              <a:rPr lang="en-GB" altLang="ko-KR" sz="1350" b="1" kern="1200" dirty="0">
                <a:solidFill>
                  <a:prstClr val="black">
                    <a:lumMod val="75000"/>
                    <a:lumOff val="25000"/>
                  </a:prstClr>
                </a:solidFill>
                <a:latin typeface="Avenir Next" panose="020B0503020202020204" pitchFamily="34" charset="0"/>
                <a:cs typeface="Arial" pitchFamily="34" charset="0"/>
              </a:rPr>
              <a:t> 2035</a:t>
            </a:r>
            <a:endParaRPr lang="ko-KR" altLang="en-US" sz="1350" b="1" kern="1200" dirty="0">
              <a:solidFill>
                <a:prstClr val="black">
                  <a:lumMod val="75000"/>
                  <a:lumOff val="25000"/>
                </a:prstClr>
              </a:solidFill>
              <a:latin typeface="Avenir Next" panose="020B0503020202020204" pitchFamily="34" charset="0"/>
              <a:cs typeface="Arial" pitchFamily="34" charset="0"/>
            </a:endParaRPr>
          </a:p>
        </p:txBody>
      </p:sp>
      <p:cxnSp>
        <p:nvCxnSpPr>
          <p:cNvPr id="16" name="Elbow Connector 44">
            <a:extLst>
              <a:ext uri="{FF2B5EF4-FFF2-40B4-BE49-F238E27FC236}">
                <a16:creationId xmlns:a16="http://schemas.microsoft.com/office/drawing/2014/main" id="{EC4527DD-0F62-8C93-6BEA-19F72C6989B1}"/>
              </a:ext>
            </a:extLst>
          </p:cNvPr>
          <p:cNvCxnSpPr>
            <a:cxnSpLocks/>
          </p:cNvCxnSpPr>
          <p:nvPr/>
        </p:nvCxnSpPr>
        <p:spPr>
          <a:xfrm rot="16200000" flipH="1">
            <a:off x="7122877" y="1788162"/>
            <a:ext cx="188333" cy="1"/>
          </a:xfrm>
          <a:prstGeom prst="bentConnector3">
            <a:avLst>
              <a:gd name="adj1" fmla="val 50000"/>
            </a:avLst>
          </a:prstGeom>
          <a:ln>
            <a:solidFill>
              <a:schemeClr val="tx1">
                <a:lumMod val="75000"/>
                <a:lumOff val="25000"/>
              </a:schemeClr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C3C0D546-6BA5-1FCB-C132-A15D69818419}"/>
              </a:ext>
            </a:extLst>
          </p:cNvPr>
          <p:cNvSpPr txBox="1"/>
          <p:nvPr/>
        </p:nvSpPr>
        <p:spPr>
          <a:xfrm>
            <a:off x="7127757" y="1613325"/>
            <a:ext cx="4572000" cy="2077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715" fontAlgn="base" hangingPunct="1">
              <a:spcBef>
                <a:spcPts val="900"/>
              </a:spcBef>
              <a:buSzPct val="150000"/>
              <a:tabLst>
                <a:tab pos="342900" algn="l"/>
              </a:tabLst>
            </a:pPr>
            <a:r>
              <a:rPr lang="en-PF" sz="750" kern="1200" dirty="0">
                <a:latin typeface="Avenir Book" panose="0200050302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    Inclusion of indirect emissions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409268" y="4672739"/>
            <a:ext cx="4743606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Source: Johnstone’s </a:t>
            </a:r>
            <a:r>
              <a:rPr lang="en-GB" dirty="0" err="1" smtClean="0"/>
              <a:t>ImprovEUorGlobe</a:t>
            </a:r>
            <a:r>
              <a:rPr lang="en-GB" dirty="0" smtClean="0"/>
              <a:t> webinar 21 April 2023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33746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" name="Title 1"/>
          <p:cNvSpPr txBox="1">
            <a:spLocks noGrp="1"/>
          </p:cNvSpPr>
          <p:nvPr>
            <p:ph type="title"/>
          </p:nvPr>
        </p:nvSpPr>
        <p:spPr>
          <a:xfrm>
            <a:off x="216000" y="143999"/>
            <a:ext cx="6480002" cy="1656002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lang="en-GB" b="1" dirty="0"/>
              <a:t>The External Economic Action of the European Union and the Sustainable Development Goals</a:t>
            </a:r>
            <a:endParaRPr dirty="0"/>
          </a:p>
        </p:txBody>
      </p:sp>
      <p:sp>
        <p:nvSpPr>
          <p:cNvPr id="593" name="Subtitle 2"/>
          <p:cNvSpPr txBox="1">
            <a:spLocks noGrp="1"/>
          </p:cNvSpPr>
          <p:nvPr>
            <p:ph type="body" sz="quarter" idx="1"/>
          </p:nvPr>
        </p:nvSpPr>
        <p:spPr>
          <a:xfrm>
            <a:off x="290341" y="2283219"/>
            <a:ext cx="6480002" cy="324001"/>
          </a:xfrm>
          <a:prstGeom prst="rect">
            <a:avLst/>
          </a:prstGeom>
        </p:spPr>
        <p:txBody>
          <a:bodyPr/>
          <a:lstStyle/>
          <a:p>
            <a:r>
              <a:rPr lang="en-GB" dirty="0" smtClean="0"/>
              <a:t>Filippo Fontanelli – University of Edinburgh – filippo.fontanelli@ed.ac.uk</a:t>
            </a:r>
            <a:endParaRPr dirty="0"/>
          </a:p>
        </p:txBody>
      </p:sp>
      <p:sp>
        <p:nvSpPr>
          <p:cNvPr id="2" name="TextBox 1"/>
          <p:cNvSpPr txBox="1"/>
          <p:nvPr/>
        </p:nvSpPr>
        <p:spPr>
          <a:xfrm>
            <a:off x="401444" y="2817540"/>
            <a:ext cx="5203902" cy="173893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l" defTabSz="685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sz="2000" dirty="0" smtClean="0"/>
              <a:t>University of Bologna</a:t>
            </a:r>
          </a:p>
          <a:p>
            <a:pPr marL="0" marR="0" indent="0" algn="l" defTabSz="685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20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Arial"/>
              </a:rPr>
              <a:t>3</a:t>
            </a:r>
            <a:r>
              <a:rPr kumimoji="0" lang="en-GB" sz="20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Arial"/>
              </a:rPr>
              <a:t> May – 25 May</a:t>
            </a:r>
          </a:p>
          <a:p>
            <a:pPr marL="0" marR="0" indent="0" algn="l" defTabSz="685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GB" baseline="0" dirty="0"/>
          </a:p>
          <a:p>
            <a:pPr marL="0" marR="0" indent="0" algn="l" defTabSz="685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sz="3000" dirty="0" smtClean="0"/>
              <a:t>11</a:t>
            </a:r>
            <a:r>
              <a:rPr kumimoji="0" lang="en-GB" sz="30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Arial"/>
              </a:rPr>
              <a:t> May 2023</a:t>
            </a:r>
          </a:p>
          <a:p>
            <a:pPr marL="0" marR="0" indent="0" algn="l" defTabSz="685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sz="3000" baseline="0" dirty="0" smtClean="0"/>
              <a:t>CBAM</a:t>
            </a:r>
            <a:endParaRPr kumimoji="0" lang="en-GB" sz="3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5979477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>
            <a:extLst>
              <a:ext uri="{FF2B5EF4-FFF2-40B4-BE49-F238E27FC236}">
                <a16:creationId xmlns:a16="http://schemas.microsoft.com/office/drawing/2014/main" id="{484692EE-961F-4654-B8D5-BE7FA3D1C595}"/>
              </a:ext>
            </a:extLst>
          </p:cNvPr>
          <p:cNvSpPr/>
          <p:nvPr/>
        </p:nvSpPr>
        <p:spPr>
          <a:xfrm>
            <a:off x="4497182" y="1266872"/>
            <a:ext cx="540000" cy="5400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715" hangingPunct="1"/>
            <a:endParaRPr lang="ko-KR" altLang="en-US" sz="2025" kern="1200">
              <a:solidFill>
                <a:prstClr val="white"/>
              </a:solidFill>
              <a:latin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53E61131-FEE7-426A-9218-ABDB3F0FCE33}"/>
              </a:ext>
            </a:extLst>
          </p:cNvPr>
          <p:cNvSpPr/>
          <p:nvPr/>
        </p:nvSpPr>
        <p:spPr>
          <a:xfrm>
            <a:off x="2364116" y="2484669"/>
            <a:ext cx="540000" cy="5400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715" hangingPunct="1"/>
            <a:endParaRPr lang="ko-KR" altLang="en-US" sz="2025" kern="1200">
              <a:solidFill>
                <a:prstClr val="white"/>
              </a:solidFill>
              <a:latin typeface="Arial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C26169DD-C1BB-40C3-83DB-83A09DDDD817}"/>
              </a:ext>
            </a:extLst>
          </p:cNvPr>
          <p:cNvSpPr/>
          <p:nvPr/>
        </p:nvSpPr>
        <p:spPr>
          <a:xfrm>
            <a:off x="3660000" y="3897648"/>
            <a:ext cx="540000" cy="5400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715" hangingPunct="1"/>
            <a:endParaRPr lang="ko-KR" altLang="en-US" sz="2025" kern="1200">
              <a:solidFill>
                <a:prstClr val="white"/>
              </a:solidFill>
              <a:latin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6685EE0E-71BA-4987-B0F1-69BA7AAB83BC}"/>
              </a:ext>
            </a:extLst>
          </p:cNvPr>
          <p:cNvSpPr/>
          <p:nvPr/>
        </p:nvSpPr>
        <p:spPr>
          <a:xfrm>
            <a:off x="5965880" y="2834713"/>
            <a:ext cx="540000" cy="5400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715" hangingPunct="1"/>
            <a:endParaRPr lang="ko-KR" altLang="en-US" sz="2025" kern="1200">
              <a:solidFill>
                <a:prstClr val="white"/>
              </a:solidFill>
              <a:latin typeface="Arial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A25C8B26-5C79-4041-ABEF-295EF065FEF6}"/>
              </a:ext>
            </a:extLst>
          </p:cNvPr>
          <p:cNvSpPr/>
          <p:nvPr/>
        </p:nvSpPr>
        <p:spPr>
          <a:xfrm>
            <a:off x="7991791" y="1602949"/>
            <a:ext cx="621000" cy="62100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715" hangingPunct="1"/>
            <a:endParaRPr lang="ko-KR" altLang="en-US" sz="2025" kern="1200">
              <a:solidFill>
                <a:prstClr val="white"/>
              </a:solidFill>
              <a:latin typeface="Arial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8AD69B68-7424-4D67-B44D-E7692ED55746}"/>
              </a:ext>
            </a:extLst>
          </p:cNvPr>
          <p:cNvSpPr/>
          <p:nvPr/>
        </p:nvSpPr>
        <p:spPr>
          <a:xfrm>
            <a:off x="8094599" y="1705757"/>
            <a:ext cx="415385" cy="415385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715" hangingPunct="1"/>
            <a:endParaRPr lang="ko-KR" altLang="en-US" sz="2025" kern="1200">
              <a:solidFill>
                <a:prstClr val="white"/>
              </a:solidFill>
              <a:latin typeface="Arial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22304C7-2490-4E95-9F11-E1F2B8645AFC}"/>
              </a:ext>
            </a:extLst>
          </p:cNvPr>
          <p:cNvGrpSpPr/>
          <p:nvPr/>
        </p:nvGrpSpPr>
        <p:grpSpPr>
          <a:xfrm>
            <a:off x="-180552" y="2299682"/>
            <a:ext cx="2550500" cy="684267"/>
            <a:chOff x="-243332" y="3136841"/>
            <a:chExt cx="2356025" cy="912356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EDBEB1B8-049B-487D-A74F-230EAEEF9999}"/>
                </a:ext>
              </a:extLst>
            </p:cNvPr>
            <p:cNvSpPr txBox="1"/>
            <p:nvPr/>
          </p:nvSpPr>
          <p:spPr>
            <a:xfrm>
              <a:off x="-243332" y="3148590"/>
              <a:ext cx="1960908" cy="33855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r" defTabSz="685715" hangingPunct="1"/>
              <a:r>
                <a:rPr lang="en-US" altLang="ko-KR" sz="1050" b="1" kern="1200" dirty="0">
                  <a:solidFill>
                    <a:srgbClr val="2CB8AE"/>
                  </a:solidFill>
                  <a:cs typeface="Arial" pitchFamily="34" charset="0"/>
                </a:rPr>
                <a:t>Import Goods</a:t>
              </a:r>
              <a:endParaRPr lang="ko-KR" altLang="en-US" sz="1050" b="1" kern="1200" dirty="0">
                <a:solidFill>
                  <a:srgbClr val="2CB8AE"/>
                </a:solidFill>
                <a:cs typeface="Arial" pitchFamily="34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D2BB961F-9AE8-4F57-A5A1-4A69E6C1149B}"/>
                </a:ext>
              </a:extLst>
            </p:cNvPr>
            <p:cNvSpPr txBox="1"/>
            <p:nvPr/>
          </p:nvSpPr>
          <p:spPr>
            <a:xfrm>
              <a:off x="39893" y="3556754"/>
              <a:ext cx="2042911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685715" hangingPunct="1"/>
              <a:r>
                <a:rPr lang="en-US" sz="900" kern="1200" dirty="0">
                  <a:latin typeface="Avenir Book" panose="02000503020000020003" pitchFamily="2" charset="0"/>
                  <a:ea typeface="Times New Roman" panose="02020603050405020304" pitchFamily="18" charset="0"/>
                  <a:cs typeface="+mn-cs"/>
                </a:rPr>
                <a:t>Liaise with suppliers to gather emissions information on goods imported</a:t>
              </a:r>
              <a:r>
                <a:rPr lang="en-PF" sz="900" kern="1200" dirty="0">
                  <a:latin typeface="Avenir Book" panose="02000503020000020003" pitchFamily="2" charset="0"/>
                  <a:ea typeface="Times New Roman" panose="02020603050405020304" pitchFamily="18" charset="0"/>
                  <a:cs typeface="+mn-cs"/>
                </a:rPr>
                <a:t>.</a:t>
              </a:r>
              <a:endParaRPr lang="ko-KR" altLang="en-US" sz="900" kern="1200" dirty="0">
                <a:solidFill>
                  <a:prstClr val="black">
                    <a:lumMod val="75000"/>
                    <a:lumOff val="25000"/>
                  </a:prstClr>
                </a:solidFill>
                <a:latin typeface="Avenir Book" panose="02000503020000020003" pitchFamily="2" charset="0"/>
                <a:cs typeface="Arial" pitchFamily="34" charset="0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0E85DF75-3CEF-47C8-929C-D18A0CE51EDA}"/>
                </a:ext>
              </a:extLst>
            </p:cNvPr>
            <p:cNvSpPr/>
            <p:nvPr/>
          </p:nvSpPr>
          <p:spPr>
            <a:xfrm>
              <a:off x="1821987" y="3161227"/>
              <a:ext cx="260817" cy="336349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r" defTabSz="685715" hangingPunct="1"/>
              <a:endParaRPr lang="ko-KR" altLang="en-US" sz="2025" kern="1200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F7F271E9-9553-4AA4-8BA9-59E304B8E40F}"/>
                </a:ext>
              </a:extLst>
            </p:cNvPr>
            <p:cNvSpPr txBox="1"/>
            <p:nvPr/>
          </p:nvSpPr>
          <p:spPr>
            <a:xfrm>
              <a:off x="1777753" y="3136841"/>
              <a:ext cx="334940" cy="33855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685715" hangingPunct="1"/>
              <a:r>
                <a:rPr lang="en-US" altLang="ko-KR" sz="1050" b="1" kern="1200" dirty="0">
                  <a:solidFill>
                    <a:prstClr val="white"/>
                  </a:solidFill>
                  <a:cs typeface="Arial" pitchFamily="34" charset="0"/>
                </a:rPr>
                <a:t>2</a:t>
              </a:r>
              <a:endParaRPr lang="ko-KR" altLang="en-US" sz="1050" b="1" kern="1200" dirty="0">
                <a:solidFill>
                  <a:prstClr val="white"/>
                </a:solidFill>
                <a:cs typeface="Arial" pitchFamily="34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5CD68C8E-BB7D-486B-BD63-E86855C2E777}"/>
              </a:ext>
            </a:extLst>
          </p:cNvPr>
          <p:cNvGrpSpPr/>
          <p:nvPr/>
        </p:nvGrpSpPr>
        <p:grpSpPr>
          <a:xfrm>
            <a:off x="1681128" y="3803270"/>
            <a:ext cx="1745077" cy="614367"/>
            <a:chOff x="1323597" y="4653887"/>
            <a:chExt cx="2326769" cy="819155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AE3798D8-8903-4570-960E-1CA8AE401D7D}"/>
                </a:ext>
              </a:extLst>
            </p:cNvPr>
            <p:cNvSpPr txBox="1"/>
            <p:nvPr/>
          </p:nvSpPr>
          <p:spPr>
            <a:xfrm>
              <a:off x="1323597" y="4664902"/>
              <a:ext cx="1961038" cy="33855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r" defTabSz="685715" hangingPunct="1"/>
              <a:r>
                <a:rPr lang="en-GB" altLang="ko-KR" sz="1050" b="1" kern="1200" dirty="0">
                  <a:solidFill>
                    <a:srgbClr val="24A8C2"/>
                  </a:solidFill>
                  <a:cs typeface="Arial" pitchFamily="34" charset="0"/>
                </a:rPr>
                <a:t>Register</a:t>
              </a:r>
              <a:endParaRPr lang="ko-KR" altLang="en-US" sz="1050" b="1" kern="1200" dirty="0">
                <a:solidFill>
                  <a:srgbClr val="24A8C2"/>
                </a:solidFill>
                <a:cs typeface="Arial" pitchFamily="34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32FCE6E7-4F83-4E98-AC16-09FE36CEBCFD}"/>
                </a:ext>
              </a:extLst>
            </p:cNvPr>
            <p:cNvSpPr txBox="1"/>
            <p:nvPr/>
          </p:nvSpPr>
          <p:spPr>
            <a:xfrm>
              <a:off x="1329366" y="4980600"/>
              <a:ext cx="2321000" cy="4924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685715" hangingPunct="1"/>
              <a:r>
                <a:rPr lang="en-PF" sz="900" kern="1200" dirty="0">
                  <a:latin typeface="Avenir Book" panose="02000503020000020003" pitchFamily="2" charset="0"/>
                  <a:ea typeface="Times New Roman" panose="02020603050405020304" pitchFamily="18" charset="0"/>
                  <a:cs typeface="+mn-cs"/>
                </a:rPr>
                <a:t>With the national authorities before importing the goods.</a:t>
              </a:r>
              <a:r>
                <a:rPr lang="en-US" altLang="ko-KR" sz="900" kern="1200" dirty="0">
                  <a:solidFill>
                    <a:prstClr val="black">
                      <a:lumMod val="75000"/>
                      <a:lumOff val="25000"/>
                    </a:prstClr>
                  </a:solidFill>
                  <a:cs typeface="Arial" pitchFamily="34" charset="0"/>
                </a:rPr>
                <a:t>  </a:t>
              </a:r>
              <a:endParaRPr lang="ko-KR" altLang="en-US" sz="900" kern="1200" dirty="0">
                <a:solidFill>
                  <a:prstClr val="black">
                    <a:lumMod val="75000"/>
                    <a:lumOff val="25000"/>
                  </a:prstClr>
                </a:solidFill>
                <a:cs typeface="Arial" pitchFamily="34" charset="0"/>
              </a:endParaRP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B4DA6D25-CC70-4A6F-B8C5-FD383CB491F2}"/>
                </a:ext>
              </a:extLst>
            </p:cNvPr>
            <p:cNvSpPr/>
            <p:nvPr/>
          </p:nvSpPr>
          <p:spPr>
            <a:xfrm>
              <a:off x="3290275" y="4653887"/>
              <a:ext cx="359589" cy="360001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r" defTabSz="685715" hangingPunct="1"/>
              <a:endParaRPr lang="ko-KR" altLang="en-US" sz="2025" kern="1200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78744589-A9EB-4763-9136-E6E7BE59D9AB}"/>
                </a:ext>
              </a:extLst>
            </p:cNvPr>
            <p:cNvSpPr txBox="1"/>
            <p:nvPr/>
          </p:nvSpPr>
          <p:spPr>
            <a:xfrm>
              <a:off x="3302599" y="4656442"/>
              <a:ext cx="334940" cy="33855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685715" hangingPunct="1"/>
              <a:r>
                <a:rPr lang="en-US" altLang="ko-KR" sz="1050" b="1" kern="1200" dirty="0">
                  <a:solidFill>
                    <a:prstClr val="white"/>
                  </a:solidFill>
                  <a:cs typeface="Arial" pitchFamily="34" charset="0"/>
                </a:rPr>
                <a:t>1</a:t>
              </a:r>
              <a:endParaRPr lang="ko-KR" altLang="en-US" sz="1050" b="1" kern="1200" dirty="0">
                <a:solidFill>
                  <a:prstClr val="white"/>
                </a:solidFill>
                <a:cs typeface="Arial" pitchFamily="34" charset="0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19E5DA20-F067-45A1-B09C-F554947FFAEE}"/>
              </a:ext>
            </a:extLst>
          </p:cNvPr>
          <p:cNvGrpSpPr/>
          <p:nvPr/>
        </p:nvGrpSpPr>
        <p:grpSpPr>
          <a:xfrm>
            <a:off x="1828803" y="1071180"/>
            <a:ext cx="2439988" cy="785653"/>
            <a:chOff x="376329" y="1553975"/>
            <a:chExt cx="3253317" cy="1047537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2EEE2825-7B94-473C-AFDE-62060E97F1C7}"/>
                </a:ext>
              </a:extLst>
            </p:cNvPr>
            <p:cNvSpPr txBox="1"/>
            <p:nvPr/>
          </p:nvSpPr>
          <p:spPr>
            <a:xfrm>
              <a:off x="1380613" y="1564990"/>
              <a:ext cx="1883802" cy="33855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r" defTabSz="685715" hangingPunct="1"/>
              <a:r>
                <a:rPr lang="en-US" altLang="ko-KR" sz="1050" b="1" kern="1200" dirty="0">
                  <a:solidFill>
                    <a:srgbClr val="5CBE7A"/>
                  </a:solidFill>
                  <a:cs typeface="Arial" pitchFamily="34" charset="0"/>
                </a:rPr>
                <a:t>Declare</a:t>
              </a:r>
              <a:endParaRPr lang="ko-KR" altLang="en-US" sz="1050" b="1" kern="1200" dirty="0">
                <a:solidFill>
                  <a:srgbClr val="5CBE7A"/>
                </a:solidFill>
                <a:cs typeface="Arial" pitchFamily="34" charset="0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A52C7759-5815-436F-96C0-63901D8D3BB0}"/>
                </a:ext>
              </a:extLst>
            </p:cNvPr>
            <p:cNvSpPr txBox="1"/>
            <p:nvPr/>
          </p:nvSpPr>
          <p:spPr>
            <a:xfrm>
              <a:off x="376329" y="1924405"/>
              <a:ext cx="3106012" cy="677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685715" hangingPunct="1"/>
              <a:r>
                <a:rPr lang="en-PF" sz="900" kern="1200" dirty="0">
                  <a:latin typeface="Avenir Book" panose="02000503020000020003" pitchFamily="2" charset="0"/>
                  <a:ea typeface="Times New Roman" panose="02020603050405020304" pitchFamily="18" charset="0"/>
                  <a:cs typeface="+mn-cs"/>
                </a:rPr>
                <a:t>The number of imported goods and their embedded emissions annually, establish any price already paid per ton</a:t>
              </a:r>
              <a:r>
                <a:rPr lang="en-US" altLang="ko-KR" sz="900" kern="12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Avenir Book" panose="02000503020000020003" pitchFamily="2" charset="0"/>
                  <a:cs typeface="Arial" pitchFamily="34" charset="0"/>
                </a:rPr>
                <a:t>.  </a:t>
              </a:r>
              <a:endParaRPr lang="ko-KR" altLang="en-US" sz="900" kern="1200" dirty="0">
                <a:solidFill>
                  <a:prstClr val="black">
                    <a:lumMod val="75000"/>
                    <a:lumOff val="25000"/>
                  </a:prstClr>
                </a:solidFill>
                <a:latin typeface="Avenir Book" panose="02000503020000020003" pitchFamily="2" charset="0"/>
                <a:cs typeface="Arial" pitchFamily="34" charset="0"/>
              </a:endParaRPr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88137762-9EF0-4366-8063-E8163AC96A57}"/>
                </a:ext>
              </a:extLst>
            </p:cNvPr>
            <p:cNvSpPr/>
            <p:nvPr/>
          </p:nvSpPr>
          <p:spPr>
            <a:xfrm>
              <a:off x="3270057" y="1553975"/>
              <a:ext cx="359589" cy="360001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r" defTabSz="685715" hangingPunct="1"/>
              <a:endParaRPr lang="ko-KR" altLang="en-US" sz="2025" kern="1200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5FD1B199-D5C9-4C75-91DE-761816BF446F}"/>
                </a:ext>
              </a:extLst>
            </p:cNvPr>
            <p:cNvSpPr txBox="1"/>
            <p:nvPr/>
          </p:nvSpPr>
          <p:spPr>
            <a:xfrm>
              <a:off x="3282381" y="1564698"/>
              <a:ext cx="334940" cy="33855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685715" hangingPunct="1"/>
              <a:r>
                <a:rPr lang="en-US" altLang="ko-KR" sz="1050" b="1" kern="1200" dirty="0">
                  <a:solidFill>
                    <a:prstClr val="white"/>
                  </a:solidFill>
                  <a:cs typeface="Arial" pitchFamily="34" charset="0"/>
                </a:rPr>
                <a:t>3</a:t>
              </a:r>
              <a:endParaRPr lang="ko-KR" altLang="en-US" sz="1050" b="1" kern="1200" dirty="0">
                <a:solidFill>
                  <a:prstClr val="white"/>
                </a:solidFill>
                <a:cs typeface="Arial" pitchFamily="34" charset="0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AB1168CC-51A1-47C4-8F03-5309F78CBB77}"/>
              </a:ext>
            </a:extLst>
          </p:cNvPr>
          <p:cNvGrpSpPr/>
          <p:nvPr/>
        </p:nvGrpSpPr>
        <p:grpSpPr>
          <a:xfrm>
            <a:off x="3279228" y="2757133"/>
            <a:ext cx="2421091" cy="797416"/>
            <a:chOff x="2234029" y="3202670"/>
            <a:chExt cx="3228121" cy="1063221"/>
          </a:xfrm>
        </p:grpSpPr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22B25195-66D6-4334-BFA2-D70D971A0E04}"/>
                </a:ext>
              </a:extLst>
            </p:cNvPr>
            <p:cNvSpPr txBox="1"/>
            <p:nvPr/>
          </p:nvSpPr>
          <p:spPr>
            <a:xfrm>
              <a:off x="3139020" y="3213685"/>
              <a:ext cx="1957902" cy="33855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r" defTabSz="685715" hangingPunct="1"/>
              <a:r>
                <a:rPr lang="en-US" altLang="ko-KR" sz="1050" b="1" kern="1200" dirty="0">
                  <a:solidFill>
                    <a:srgbClr val="82C650"/>
                  </a:solidFill>
                  <a:cs typeface="Arial" pitchFamily="34" charset="0"/>
                </a:rPr>
                <a:t>Obtain</a:t>
              </a:r>
              <a:endParaRPr lang="ko-KR" altLang="en-US" sz="1050" b="1" kern="1200" dirty="0">
                <a:solidFill>
                  <a:srgbClr val="82C650"/>
                </a:solidFill>
                <a:cs typeface="Arial" pitchFamily="34" charset="0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C5B796A6-8A11-4E0B-8C26-F90330854070}"/>
                </a:ext>
              </a:extLst>
            </p:cNvPr>
            <p:cNvSpPr txBox="1"/>
            <p:nvPr/>
          </p:nvSpPr>
          <p:spPr>
            <a:xfrm>
              <a:off x="2234029" y="3588784"/>
              <a:ext cx="3084737" cy="677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685715" hangingPunct="1"/>
              <a:r>
                <a:rPr lang="en-US" sz="900" kern="1200" dirty="0">
                  <a:latin typeface="Avenir Book" panose="02000503020000020003" pitchFamily="2" charset="0"/>
                  <a:ea typeface="Times New Roman" panose="02020603050405020304" pitchFamily="18" charset="0"/>
                  <a:cs typeface="+mn-cs"/>
                </a:rPr>
                <a:t>A</a:t>
              </a:r>
              <a:r>
                <a:rPr lang="en-PF" sz="900" kern="1200" dirty="0">
                  <a:latin typeface="Avenir Book" panose="02000503020000020003" pitchFamily="2" charset="0"/>
                  <a:ea typeface="Times New Roman" panose="02020603050405020304" pitchFamily="18" charset="0"/>
                  <a:cs typeface="+mn-cs"/>
                </a:rPr>
                <a:t>nd surrender the necessary amount of CBAM certificates by May 31 of the following calendar year</a:t>
              </a:r>
              <a:r>
                <a:rPr lang="en-US" altLang="ko-KR" sz="900" kern="1200" dirty="0">
                  <a:solidFill>
                    <a:prstClr val="black">
                      <a:lumMod val="75000"/>
                      <a:lumOff val="25000"/>
                    </a:prstClr>
                  </a:solidFill>
                  <a:cs typeface="Arial" pitchFamily="34" charset="0"/>
                </a:rPr>
                <a:t>.  </a:t>
              </a:r>
              <a:endParaRPr lang="ko-KR" altLang="en-US" sz="900" kern="1200" dirty="0">
                <a:solidFill>
                  <a:prstClr val="black">
                    <a:lumMod val="75000"/>
                    <a:lumOff val="25000"/>
                  </a:prstClr>
                </a:solidFill>
                <a:cs typeface="Arial" pitchFamily="34" charset="0"/>
              </a:endParaRPr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6851FB73-35AF-4A14-B2FF-38B5F4491948}"/>
                </a:ext>
              </a:extLst>
            </p:cNvPr>
            <p:cNvSpPr/>
            <p:nvPr/>
          </p:nvSpPr>
          <p:spPr>
            <a:xfrm>
              <a:off x="5102561" y="3202670"/>
              <a:ext cx="359589" cy="360001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r" defTabSz="685715" hangingPunct="1"/>
              <a:endParaRPr lang="ko-KR" altLang="en-US" sz="2025" kern="1200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8989B598-2995-40EC-96A9-A60E3911196A}"/>
                </a:ext>
              </a:extLst>
            </p:cNvPr>
            <p:cNvSpPr txBox="1"/>
            <p:nvPr/>
          </p:nvSpPr>
          <p:spPr>
            <a:xfrm>
              <a:off x="5114885" y="3213394"/>
              <a:ext cx="334940" cy="33855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685715" hangingPunct="1"/>
              <a:r>
                <a:rPr lang="en-US" altLang="ko-KR" sz="1050" b="1" kern="1200" dirty="0">
                  <a:solidFill>
                    <a:prstClr val="white"/>
                  </a:solidFill>
                  <a:cs typeface="Arial" pitchFamily="34" charset="0"/>
                </a:rPr>
                <a:t>4</a:t>
              </a:r>
              <a:endParaRPr lang="ko-KR" altLang="en-US" sz="1050" b="1" kern="1200" dirty="0">
                <a:solidFill>
                  <a:prstClr val="white"/>
                </a:solidFill>
                <a:cs typeface="Arial" pitchFamily="34" charset="0"/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781AEBEF-BA17-4BB6-ADC9-4CA63CBEDFD2}"/>
              </a:ext>
            </a:extLst>
          </p:cNvPr>
          <p:cNvGrpSpPr/>
          <p:nvPr/>
        </p:nvGrpSpPr>
        <p:grpSpPr>
          <a:xfrm>
            <a:off x="6260980" y="1350546"/>
            <a:ext cx="1690292" cy="752866"/>
            <a:chOff x="5456569" y="1496337"/>
            <a:chExt cx="2253722" cy="1003821"/>
          </a:xfrm>
        </p:grpSpPr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B23EBB63-BD81-419A-ADFA-876383D528DD}"/>
                </a:ext>
              </a:extLst>
            </p:cNvPr>
            <p:cNvSpPr txBox="1"/>
            <p:nvPr/>
          </p:nvSpPr>
          <p:spPr>
            <a:xfrm>
              <a:off x="5456569" y="1507352"/>
              <a:ext cx="1887988" cy="33855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r" defTabSz="685715" hangingPunct="1"/>
              <a:r>
                <a:rPr lang="en-US" altLang="ko-KR" sz="1050" b="1" kern="1200" dirty="0">
                  <a:solidFill>
                    <a:prstClr val="black"/>
                  </a:solidFill>
                  <a:cs typeface="Arial" pitchFamily="34" charset="0"/>
                </a:rPr>
                <a:t>Compliance</a:t>
              </a:r>
              <a:endParaRPr lang="ko-KR" altLang="en-US" sz="1050" b="1" kern="1200" dirty="0">
                <a:solidFill>
                  <a:prstClr val="black"/>
                </a:solidFill>
                <a:cs typeface="Arial" pitchFamily="34" charset="0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5BA51F26-FE6B-438E-9C19-6709578D1179}"/>
                </a:ext>
              </a:extLst>
            </p:cNvPr>
            <p:cNvSpPr txBox="1"/>
            <p:nvPr/>
          </p:nvSpPr>
          <p:spPr>
            <a:xfrm>
              <a:off x="5457072" y="1823050"/>
              <a:ext cx="2253219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685715" hangingPunct="1"/>
              <a:r>
                <a:rPr lang="en-US" altLang="ko-KR" sz="900" kern="12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Avenir Book" panose="02000503020000020003" pitchFamily="2" charset="0"/>
                  <a:cs typeface="Arial" pitchFamily="34" charset="0"/>
                </a:rPr>
                <a:t>Develop and maintain the necessary documentation</a:t>
              </a:r>
              <a:r>
                <a:rPr lang="en-US" altLang="ko-KR" sz="900" kern="1200" dirty="0">
                  <a:solidFill>
                    <a:prstClr val="black">
                      <a:lumMod val="75000"/>
                      <a:lumOff val="25000"/>
                    </a:prstClr>
                  </a:solidFill>
                  <a:cs typeface="Arial" pitchFamily="34" charset="0"/>
                </a:rPr>
                <a:t>.  </a:t>
              </a:r>
              <a:endParaRPr lang="ko-KR" altLang="en-US" sz="900" kern="1200" dirty="0">
                <a:solidFill>
                  <a:prstClr val="black">
                    <a:lumMod val="75000"/>
                    <a:lumOff val="25000"/>
                  </a:prstClr>
                </a:solidFill>
                <a:cs typeface="Arial" pitchFamily="34" charset="0"/>
              </a:endParaRPr>
            </a:p>
            <a:p>
              <a:pPr algn="r" defTabSz="685715" hangingPunct="1"/>
              <a:r>
                <a:rPr lang="en-US" altLang="ko-KR" sz="900" kern="1200" dirty="0">
                  <a:solidFill>
                    <a:prstClr val="black">
                      <a:lumMod val="75000"/>
                      <a:lumOff val="25000"/>
                    </a:prstClr>
                  </a:solidFill>
                  <a:cs typeface="Arial" pitchFamily="34" charset="0"/>
                </a:rPr>
                <a:t>.  </a:t>
              </a:r>
              <a:endParaRPr lang="ko-KR" altLang="en-US" sz="900" kern="1200" dirty="0">
                <a:solidFill>
                  <a:prstClr val="black">
                    <a:lumMod val="75000"/>
                    <a:lumOff val="25000"/>
                  </a:prstClr>
                </a:solidFill>
                <a:cs typeface="Arial" pitchFamily="34" charset="0"/>
              </a:endParaRPr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40F28E88-2797-47B9-9F07-6E417F498EE8}"/>
                </a:ext>
              </a:extLst>
            </p:cNvPr>
            <p:cNvSpPr/>
            <p:nvPr/>
          </p:nvSpPr>
          <p:spPr>
            <a:xfrm>
              <a:off x="7350197" y="1496337"/>
              <a:ext cx="359589" cy="360001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r" defTabSz="685715" hangingPunct="1"/>
              <a:endParaRPr lang="ko-KR" altLang="en-US" sz="2025" kern="1200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B9D20D59-C721-491F-94D8-3C28A35B566D}"/>
                </a:ext>
              </a:extLst>
            </p:cNvPr>
            <p:cNvSpPr txBox="1"/>
            <p:nvPr/>
          </p:nvSpPr>
          <p:spPr>
            <a:xfrm>
              <a:off x="7391708" y="1506845"/>
              <a:ext cx="276564" cy="33855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685715" hangingPunct="1"/>
              <a:r>
                <a:rPr lang="en-US" altLang="ko-KR" sz="1050" b="1" kern="1200" dirty="0">
                  <a:solidFill>
                    <a:prstClr val="white"/>
                  </a:solidFill>
                  <a:cs typeface="Arial" pitchFamily="34" charset="0"/>
                </a:rPr>
                <a:t>5</a:t>
              </a:r>
              <a:endParaRPr lang="ko-KR" altLang="en-US" sz="1050" b="1" kern="1200" dirty="0">
                <a:solidFill>
                  <a:prstClr val="white"/>
                </a:solidFill>
                <a:cs typeface="Arial" pitchFamily="34" charset="0"/>
              </a:endParaRPr>
            </a:p>
          </p:txBody>
        </p:sp>
      </p:grpSp>
      <p:sp>
        <p:nvSpPr>
          <p:cNvPr id="37" name="Rectangle 7">
            <a:extLst>
              <a:ext uri="{FF2B5EF4-FFF2-40B4-BE49-F238E27FC236}">
                <a16:creationId xmlns:a16="http://schemas.microsoft.com/office/drawing/2014/main" id="{809D1032-05D3-4E80-9BAA-31E4F59DD11F}"/>
              </a:ext>
            </a:extLst>
          </p:cNvPr>
          <p:cNvSpPr/>
          <p:nvPr/>
        </p:nvSpPr>
        <p:spPr>
          <a:xfrm>
            <a:off x="2522919" y="2637308"/>
            <a:ext cx="241530" cy="241530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401869" y="2055482"/>
                </a:moveTo>
                <a:lnTo>
                  <a:pt x="869869" y="2055482"/>
                </a:lnTo>
                <a:lnTo>
                  <a:pt x="869869" y="2919482"/>
                </a:lnTo>
                <a:lnTo>
                  <a:pt x="401869" y="2919482"/>
                </a:lnTo>
                <a:close/>
                <a:moveTo>
                  <a:pt x="1121949" y="1695482"/>
                </a:moveTo>
                <a:lnTo>
                  <a:pt x="1589949" y="1695482"/>
                </a:lnTo>
                <a:lnTo>
                  <a:pt x="1589949" y="2919482"/>
                </a:lnTo>
                <a:lnTo>
                  <a:pt x="1121949" y="2919482"/>
                </a:lnTo>
                <a:close/>
                <a:moveTo>
                  <a:pt x="1842029" y="1335482"/>
                </a:moveTo>
                <a:lnTo>
                  <a:pt x="2310029" y="1335482"/>
                </a:lnTo>
                <a:lnTo>
                  <a:pt x="2310029" y="2919482"/>
                </a:lnTo>
                <a:lnTo>
                  <a:pt x="1842029" y="2919482"/>
                </a:lnTo>
                <a:close/>
                <a:moveTo>
                  <a:pt x="2562109" y="975482"/>
                </a:moveTo>
                <a:lnTo>
                  <a:pt x="3030109" y="975482"/>
                </a:lnTo>
                <a:lnTo>
                  <a:pt x="3030109" y="2919482"/>
                </a:lnTo>
                <a:lnTo>
                  <a:pt x="2562109" y="2919482"/>
                </a:lnTo>
                <a:close/>
                <a:moveTo>
                  <a:pt x="2321888" y="224805"/>
                </a:moveTo>
                <a:lnTo>
                  <a:pt x="2880631" y="247420"/>
                </a:lnTo>
                <a:lnTo>
                  <a:pt x="2620844" y="742612"/>
                </a:lnTo>
                <a:lnTo>
                  <a:pt x="2546105" y="613161"/>
                </a:lnTo>
                <a:lnTo>
                  <a:pt x="541555" y="1770488"/>
                </a:lnTo>
                <a:lnTo>
                  <a:pt x="392077" y="1511585"/>
                </a:lnTo>
                <a:lnTo>
                  <a:pt x="2396627" y="354257"/>
                </a:lnTo>
                <a:close/>
                <a:moveTo>
                  <a:pt x="0" y="0"/>
                </a:moveTo>
                <a:lnTo>
                  <a:pt x="180000" y="0"/>
                </a:lnTo>
                <a:lnTo>
                  <a:pt x="180000" y="3059999"/>
                </a:lnTo>
                <a:lnTo>
                  <a:pt x="3240000" y="3059999"/>
                </a:lnTo>
                <a:lnTo>
                  <a:pt x="3240000" y="3239999"/>
                </a:lnTo>
                <a:lnTo>
                  <a:pt x="180000" y="3239999"/>
                </a:lnTo>
                <a:lnTo>
                  <a:pt x="180000" y="3240000"/>
                </a:lnTo>
                <a:lnTo>
                  <a:pt x="0" y="3240000"/>
                </a:lnTo>
                <a:lnTo>
                  <a:pt x="0" y="3239999"/>
                </a:lnTo>
                <a:lnTo>
                  <a:pt x="0" y="305999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800"/>
            <a:endParaRPr lang="ko-KR" altLang="en-US" sz="1350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38" name="Rounded Rectangle 10">
            <a:extLst>
              <a:ext uri="{FF2B5EF4-FFF2-40B4-BE49-F238E27FC236}">
                <a16:creationId xmlns:a16="http://schemas.microsoft.com/office/drawing/2014/main" id="{168B9631-8F6A-442D-A0E6-C0379EC5CADE}"/>
              </a:ext>
            </a:extLst>
          </p:cNvPr>
          <p:cNvSpPr/>
          <p:nvPr/>
        </p:nvSpPr>
        <p:spPr>
          <a:xfrm>
            <a:off x="3851503" y="4003294"/>
            <a:ext cx="190620" cy="252264"/>
          </a:xfrm>
          <a:custGeom>
            <a:avLst/>
            <a:gdLst/>
            <a:ahLst/>
            <a:cxnLst/>
            <a:rect l="l" t="t" r="r" b="b"/>
            <a:pathLst>
              <a:path w="2448272" h="3240000">
                <a:moveTo>
                  <a:pt x="1358676" y="2676152"/>
                </a:moveTo>
                <a:cubicBezTo>
                  <a:pt x="1327753" y="2676152"/>
                  <a:pt x="1302685" y="2701220"/>
                  <a:pt x="1302685" y="2732143"/>
                </a:cubicBezTo>
                <a:lnTo>
                  <a:pt x="1302685" y="2956101"/>
                </a:lnTo>
                <a:cubicBezTo>
                  <a:pt x="1302685" y="2987024"/>
                  <a:pt x="1327753" y="3012092"/>
                  <a:pt x="1358676" y="3012092"/>
                </a:cubicBezTo>
                <a:lnTo>
                  <a:pt x="1582634" y="3012092"/>
                </a:lnTo>
                <a:cubicBezTo>
                  <a:pt x="1613557" y="3012092"/>
                  <a:pt x="1638625" y="2987024"/>
                  <a:pt x="1638625" y="2956101"/>
                </a:cubicBezTo>
                <a:lnTo>
                  <a:pt x="1638625" y="2732143"/>
                </a:lnTo>
                <a:cubicBezTo>
                  <a:pt x="1638625" y="2701220"/>
                  <a:pt x="1613557" y="2676152"/>
                  <a:pt x="1582634" y="2676152"/>
                </a:cubicBezTo>
                <a:close/>
                <a:moveTo>
                  <a:pt x="837062" y="2676152"/>
                </a:moveTo>
                <a:cubicBezTo>
                  <a:pt x="806139" y="2676152"/>
                  <a:pt x="781071" y="2701220"/>
                  <a:pt x="781071" y="2732143"/>
                </a:cubicBezTo>
                <a:lnTo>
                  <a:pt x="781071" y="2956101"/>
                </a:lnTo>
                <a:cubicBezTo>
                  <a:pt x="781071" y="2987024"/>
                  <a:pt x="806139" y="3012092"/>
                  <a:pt x="837062" y="3012092"/>
                </a:cubicBezTo>
                <a:lnTo>
                  <a:pt x="1061020" y="3012092"/>
                </a:lnTo>
                <a:cubicBezTo>
                  <a:pt x="1091943" y="3012092"/>
                  <a:pt x="1117011" y="2987024"/>
                  <a:pt x="1117011" y="2956101"/>
                </a:cubicBezTo>
                <a:lnTo>
                  <a:pt x="1117011" y="2732143"/>
                </a:lnTo>
                <a:cubicBezTo>
                  <a:pt x="1117011" y="2701220"/>
                  <a:pt x="1091943" y="2676152"/>
                  <a:pt x="1061020" y="2676152"/>
                </a:cubicBezTo>
                <a:close/>
                <a:moveTo>
                  <a:pt x="315448" y="2676152"/>
                </a:moveTo>
                <a:cubicBezTo>
                  <a:pt x="284525" y="2676152"/>
                  <a:pt x="259457" y="2701220"/>
                  <a:pt x="259457" y="2732143"/>
                </a:cubicBezTo>
                <a:lnTo>
                  <a:pt x="259457" y="2956101"/>
                </a:lnTo>
                <a:cubicBezTo>
                  <a:pt x="259457" y="2987024"/>
                  <a:pt x="284525" y="3012092"/>
                  <a:pt x="315448" y="3012092"/>
                </a:cubicBezTo>
                <a:lnTo>
                  <a:pt x="539406" y="3012092"/>
                </a:lnTo>
                <a:cubicBezTo>
                  <a:pt x="570329" y="3012092"/>
                  <a:pt x="595397" y="2987024"/>
                  <a:pt x="595397" y="2956101"/>
                </a:cubicBezTo>
                <a:lnTo>
                  <a:pt x="595397" y="2732143"/>
                </a:lnTo>
                <a:cubicBezTo>
                  <a:pt x="595397" y="2701220"/>
                  <a:pt x="570329" y="2676152"/>
                  <a:pt x="539406" y="2676152"/>
                </a:cubicBezTo>
                <a:close/>
                <a:moveTo>
                  <a:pt x="1880291" y="2179832"/>
                </a:moveTo>
                <a:cubicBezTo>
                  <a:pt x="1849368" y="2179832"/>
                  <a:pt x="1824300" y="2204900"/>
                  <a:pt x="1824300" y="2235823"/>
                </a:cubicBezTo>
                <a:lnTo>
                  <a:pt x="1824300" y="2956101"/>
                </a:lnTo>
                <a:cubicBezTo>
                  <a:pt x="1824300" y="2987024"/>
                  <a:pt x="1849368" y="3012092"/>
                  <a:pt x="1880291" y="3012092"/>
                </a:cubicBezTo>
                <a:lnTo>
                  <a:pt x="2104249" y="3012092"/>
                </a:lnTo>
                <a:cubicBezTo>
                  <a:pt x="2135172" y="3012092"/>
                  <a:pt x="2160240" y="2987024"/>
                  <a:pt x="2160240" y="2956101"/>
                </a:cubicBezTo>
                <a:lnTo>
                  <a:pt x="2160240" y="2235823"/>
                </a:lnTo>
                <a:cubicBezTo>
                  <a:pt x="2160240" y="2204900"/>
                  <a:pt x="2135172" y="2179832"/>
                  <a:pt x="2104249" y="2179832"/>
                </a:cubicBezTo>
                <a:close/>
                <a:moveTo>
                  <a:pt x="1358676" y="2179832"/>
                </a:moveTo>
                <a:cubicBezTo>
                  <a:pt x="1327753" y="2179832"/>
                  <a:pt x="1302685" y="2204900"/>
                  <a:pt x="1302685" y="2235823"/>
                </a:cubicBezTo>
                <a:lnTo>
                  <a:pt x="1302685" y="2459781"/>
                </a:lnTo>
                <a:cubicBezTo>
                  <a:pt x="1302685" y="2490704"/>
                  <a:pt x="1327753" y="2515772"/>
                  <a:pt x="1358676" y="2515772"/>
                </a:cubicBezTo>
                <a:lnTo>
                  <a:pt x="1582634" y="2515772"/>
                </a:lnTo>
                <a:cubicBezTo>
                  <a:pt x="1613557" y="2515772"/>
                  <a:pt x="1638625" y="2490704"/>
                  <a:pt x="1638625" y="2459781"/>
                </a:cubicBezTo>
                <a:lnTo>
                  <a:pt x="1638625" y="2235823"/>
                </a:lnTo>
                <a:cubicBezTo>
                  <a:pt x="1638625" y="2204900"/>
                  <a:pt x="1613557" y="2179832"/>
                  <a:pt x="1582634" y="2179832"/>
                </a:cubicBezTo>
                <a:close/>
                <a:moveTo>
                  <a:pt x="837062" y="2179832"/>
                </a:moveTo>
                <a:cubicBezTo>
                  <a:pt x="806139" y="2179832"/>
                  <a:pt x="781071" y="2204900"/>
                  <a:pt x="781071" y="2235823"/>
                </a:cubicBezTo>
                <a:lnTo>
                  <a:pt x="781071" y="2459781"/>
                </a:lnTo>
                <a:cubicBezTo>
                  <a:pt x="781071" y="2490704"/>
                  <a:pt x="806139" y="2515772"/>
                  <a:pt x="837062" y="2515772"/>
                </a:cubicBezTo>
                <a:lnTo>
                  <a:pt x="1061020" y="2515772"/>
                </a:lnTo>
                <a:cubicBezTo>
                  <a:pt x="1091943" y="2515772"/>
                  <a:pt x="1117011" y="2490704"/>
                  <a:pt x="1117011" y="2459781"/>
                </a:cubicBezTo>
                <a:lnTo>
                  <a:pt x="1117011" y="2235823"/>
                </a:lnTo>
                <a:cubicBezTo>
                  <a:pt x="1117011" y="2204900"/>
                  <a:pt x="1091943" y="2179832"/>
                  <a:pt x="1061020" y="2179832"/>
                </a:cubicBezTo>
                <a:close/>
                <a:moveTo>
                  <a:pt x="315448" y="2179832"/>
                </a:moveTo>
                <a:cubicBezTo>
                  <a:pt x="284525" y="2179832"/>
                  <a:pt x="259457" y="2204900"/>
                  <a:pt x="259457" y="2235823"/>
                </a:cubicBezTo>
                <a:lnTo>
                  <a:pt x="259457" y="2459781"/>
                </a:lnTo>
                <a:cubicBezTo>
                  <a:pt x="259457" y="2490704"/>
                  <a:pt x="284525" y="2515772"/>
                  <a:pt x="315448" y="2515772"/>
                </a:cubicBezTo>
                <a:lnTo>
                  <a:pt x="539406" y="2515772"/>
                </a:lnTo>
                <a:cubicBezTo>
                  <a:pt x="570329" y="2515772"/>
                  <a:pt x="595397" y="2490704"/>
                  <a:pt x="595397" y="2459781"/>
                </a:cubicBezTo>
                <a:lnTo>
                  <a:pt x="595397" y="2235823"/>
                </a:lnTo>
                <a:cubicBezTo>
                  <a:pt x="595397" y="2204900"/>
                  <a:pt x="570329" y="2179832"/>
                  <a:pt x="539406" y="2179832"/>
                </a:cubicBezTo>
                <a:close/>
                <a:moveTo>
                  <a:pt x="1880291" y="1683512"/>
                </a:moveTo>
                <a:cubicBezTo>
                  <a:pt x="1849368" y="1683512"/>
                  <a:pt x="1824300" y="1708580"/>
                  <a:pt x="1824300" y="1739503"/>
                </a:cubicBezTo>
                <a:lnTo>
                  <a:pt x="1824300" y="1963461"/>
                </a:lnTo>
                <a:cubicBezTo>
                  <a:pt x="1824300" y="1994384"/>
                  <a:pt x="1849368" y="2019452"/>
                  <a:pt x="1880291" y="2019452"/>
                </a:cubicBezTo>
                <a:lnTo>
                  <a:pt x="2104249" y="2019452"/>
                </a:lnTo>
                <a:cubicBezTo>
                  <a:pt x="2135172" y="2019452"/>
                  <a:pt x="2160240" y="1994384"/>
                  <a:pt x="2160240" y="1963461"/>
                </a:cubicBezTo>
                <a:lnTo>
                  <a:pt x="2160240" y="1739503"/>
                </a:lnTo>
                <a:cubicBezTo>
                  <a:pt x="2160240" y="1708580"/>
                  <a:pt x="2135172" y="1683512"/>
                  <a:pt x="2104249" y="1683512"/>
                </a:cubicBezTo>
                <a:close/>
                <a:moveTo>
                  <a:pt x="1358676" y="1683512"/>
                </a:moveTo>
                <a:cubicBezTo>
                  <a:pt x="1327753" y="1683512"/>
                  <a:pt x="1302685" y="1708580"/>
                  <a:pt x="1302685" y="1739503"/>
                </a:cubicBezTo>
                <a:lnTo>
                  <a:pt x="1302685" y="1963461"/>
                </a:lnTo>
                <a:cubicBezTo>
                  <a:pt x="1302685" y="1994384"/>
                  <a:pt x="1327753" y="2019452"/>
                  <a:pt x="1358676" y="2019452"/>
                </a:cubicBezTo>
                <a:lnTo>
                  <a:pt x="1582634" y="2019452"/>
                </a:lnTo>
                <a:cubicBezTo>
                  <a:pt x="1613557" y="2019452"/>
                  <a:pt x="1638625" y="1994384"/>
                  <a:pt x="1638625" y="1963461"/>
                </a:cubicBezTo>
                <a:lnTo>
                  <a:pt x="1638625" y="1739503"/>
                </a:lnTo>
                <a:cubicBezTo>
                  <a:pt x="1638625" y="1708580"/>
                  <a:pt x="1613557" y="1683512"/>
                  <a:pt x="1582634" y="1683512"/>
                </a:cubicBezTo>
                <a:close/>
                <a:moveTo>
                  <a:pt x="837062" y="1683512"/>
                </a:moveTo>
                <a:cubicBezTo>
                  <a:pt x="806139" y="1683512"/>
                  <a:pt x="781071" y="1708580"/>
                  <a:pt x="781071" y="1739503"/>
                </a:cubicBezTo>
                <a:lnTo>
                  <a:pt x="781071" y="1963461"/>
                </a:lnTo>
                <a:cubicBezTo>
                  <a:pt x="781071" y="1994384"/>
                  <a:pt x="806139" y="2019452"/>
                  <a:pt x="837062" y="2019452"/>
                </a:cubicBezTo>
                <a:lnTo>
                  <a:pt x="1061020" y="2019452"/>
                </a:lnTo>
                <a:cubicBezTo>
                  <a:pt x="1091943" y="2019452"/>
                  <a:pt x="1117011" y="1994384"/>
                  <a:pt x="1117011" y="1963461"/>
                </a:cubicBezTo>
                <a:lnTo>
                  <a:pt x="1117011" y="1739503"/>
                </a:lnTo>
                <a:cubicBezTo>
                  <a:pt x="1117011" y="1708580"/>
                  <a:pt x="1091943" y="1683512"/>
                  <a:pt x="1061020" y="1683512"/>
                </a:cubicBezTo>
                <a:close/>
                <a:moveTo>
                  <a:pt x="315448" y="1683512"/>
                </a:moveTo>
                <a:cubicBezTo>
                  <a:pt x="284525" y="1683512"/>
                  <a:pt x="259457" y="1708580"/>
                  <a:pt x="259457" y="1739503"/>
                </a:cubicBezTo>
                <a:lnTo>
                  <a:pt x="259457" y="1963461"/>
                </a:lnTo>
                <a:cubicBezTo>
                  <a:pt x="259457" y="1994384"/>
                  <a:pt x="284525" y="2019452"/>
                  <a:pt x="315448" y="2019452"/>
                </a:cubicBezTo>
                <a:lnTo>
                  <a:pt x="539406" y="2019452"/>
                </a:lnTo>
                <a:cubicBezTo>
                  <a:pt x="570329" y="2019452"/>
                  <a:pt x="595397" y="1994384"/>
                  <a:pt x="595397" y="1963461"/>
                </a:cubicBezTo>
                <a:lnTo>
                  <a:pt x="595397" y="1739503"/>
                </a:lnTo>
                <a:cubicBezTo>
                  <a:pt x="595397" y="1708580"/>
                  <a:pt x="570329" y="1683512"/>
                  <a:pt x="539406" y="1683512"/>
                </a:cubicBezTo>
                <a:close/>
                <a:moveTo>
                  <a:pt x="1880291" y="1187192"/>
                </a:moveTo>
                <a:cubicBezTo>
                  <a:pt x="1849368" y="1187192"/>
                  <a:pt x="1824300" y="1212260"/>
                  <a:pt x="1824300" y="1243183"/>
                </a:cubicBezTo>
                <a:lnTo>
                  <a:pt x="1824300" y="1467141"/>
                </a:lnTo>
                <a:cubicBezTo>
                  <a:pt x="1824300" y="1498064"/>
                  <a:pt x="1849368" y="1523132"/>
                  <a:pt x="1880291" y="1523132"/>
                </a:cubicBezTo>
                <a:lnTo>
                  <a:pt x="2104249" y="1523132"/>
                </a:lnTo>
                <a:cubicBezTo>
                  <a:pt x="2135172" y="1523132"/>
                  <a:pt x="2160240" y="1498064"/>
                  <a:pt x="2160240" y="1467141"/>
                </a:cubicBezTo>
                <a:lnTo>
                  <a:pt x="2160240" y="1243183"/>
                </a:lnTo>
                <a:cubicBezTo>
                  <a:pt x="2160240" y="1212260"/>
                  <a:pt x="2135172" y="1187192"/>
                  <a:pt x="2104249" y="1187192"/>
                </a:cubicBezTo>
                <a:close/>
                <a:moveTo>
                  <a:pt x="1358676" y="1187192"/>
                </a:moveTo>
                <a:cubicBezTo>
                  <a:pt x="1327753" y="1187192"/>
                  <a:pt x="1302685" y="1212260"/>
                  <a:pt x="1302685" y="1243183"/>
                </a:cubicBezTo>
                <a:lnTo>
                  <a:pt x="1302685" y="1467141"/>
                </a:lnTo>
                <a:cubicBezTo>
                  <a:pt x="1302685" y="1498064"/>
                  <a:pt x="1327753" y="1523132"/>
                  <a:pt x="1358676" y="1523132"/>
                </a:cubicBezTo>
                <a:lnTo>
                  <a:pt x="1582634" y="1523132"/>
                </a:lnTo>
                <a:cubicBezTo>
                  <a:pt x="1613557" y="1523132"/>
                  <a:pt x="1638625" y="1498064"/>
                  <a:pt x="1638625" y="1467141"/>
                </a:cubicBezTo>
                <a:lnTo>
                  <a:pt x="1638625" y="1243183"/>
                </a:lnTo>
                <a:cubicBezTo>
                  <a:pt x="1638625" y="1212260"/>
                  <a:pt x="1613557" y="1187192"/>
                  <a:pt x="1582634" y="1187192"/>
                </a:cubicBezTo>
                <a:close/>
                <a:moveTo>
                  <a:pt x="837062" y="1187192"/>
                </a:moveTo>
                <a:cubicBezTo>
                  <a:pt x="806139" y="1187192"/>
                  <a:pt x="781071" y="1212260"/>
                  <a:pt x="781071" y="1243183"/>
                </a:cubicBezTo>
                <a:lnTo>
                  <a:pt x="781071" y="1467141"/>
                </a:lnTo>
                <a:cubicBezTo>
                  <a:pt x="781071" y="1498064"/>
                  <a:pt x="806139" y="1523132"/>
                  <a:pt x="837062" y="1523132"/>
                </a:cubicBezTo>
                <a:lnTo>
                  <a:pt x="1061020" y="1523132"/>
                </a:lnTo>
                <a:cubicBezTo>
                  <a:pt x="1091943" y="1523132"/>
                  <a:pt x="1117011" y="1498064"/>
                  <a:pt x="1117011" y="1467141"/>
                </a:cubicBezTo>
                <a:lnTo>
                  <a:pt x="1117011" y="1243183"/>
                </a:lnTo>
                <a:cubicBezTo>
                  <a:pt x="1117011" y="1212260"/>
                  <a:pt x="1091943" y="1187192"/>
                  <a:pt x="1061020" y="1187192"/>
                </a:cubicBezTo>
                <a:close/>
                <a:moveTo>
                  <a:pt x="315448" y="1187192"/>
                </a:moveTo>
                <a:cubicBezTo>
                  <a:pt x="284525" y="1187192"/>
                  <a:pt x="259457" y="1212260"/>
                  <a:pt x="259457" y="1243183"/>
                </a:cubicBezTo>
                <a:lnTo>
                  <a:pt x="259457" y="1467141"/>
                </a:lnTo>
                <a:cubicBezTo>
                  <a:pt x="259457" y="1498064"/>
                  <a:pt x="284525" y="1523132"/>
                  <a:pt x="315448" y="1523132"/>
                </a:cubicBezTo>
                <a:lnTo>
                  <a:pt x="539406" y="1523132"/>
                </a:lnTo>
                <a:cubicBezTo>
                  <a:pt x="570329" y="1523132"/>
                  <a:pt x="595397" y="1498064"/>
                  <a:pt x="595397" y="1467141"/>
                </a:cubicBezTo>
                <a:lnTo>
                  <a:pt x="595397" y="1243183"/>
                </a:lnTo>
                <a:cubicBezTo>
                  <a:pt x="595397" y="1212260"/>
                  <a:pt x="570329" y="1187192"/>
                  <a:pt x="539406" y="1187192"/>
                </a:cubicBezTo>
                <a:close/>
                <a:moveTo>
                  <a:pt x="348041" y="163575"/>
                </a:moveTo>
                <a:cubicBezTo>
                  <a:pt x="275130" y="163575"/>
                  <a:pt x="216024" y="222681"/>
                  <a:pt x="216024" y="295592"/>
                </a:cubicBezTo>
                <a:lnTo>
                  <a:pt x="216024" y="823646"/>
                </a:lnTo>
                <a:cubicBezTo>
                  <a:pt x="216024" y="896557"/>
                  <a:pt x="275130" y="955663"/>
                  <a:pt x="348041" y="955663"/>
                </a:cubicBezTo>
                <a:lnTo>
                  <a:pt x="2100231" y="955663"/>
                </a:lnTo>
                <a:cubicBezTo>
                  <a:pt x="2173142" y="955663"/>
                  <a:pt x="2232248" y="896557"/>
                  <a:pt x="2232248" y="823646"/>
                </a:cubicBezTo>
                <a:lnTo>
                  <a:pt x="2232248" y="295592"/>
                </a:lnTo>
                <a:cubicBezTo>
                  <a:pt x="2232248" y="222681"/>
                  <a:pt x="2173142" y="163575"/>
                  <a:pt x="2100231" y="163575"/>
                </a:cubicBezTo>
                <a:close/>
                <a:moveTo>
                  <a:pt x="265172" y="0"/>
                </a:moveTo>
                <a:lnTo>
                  <a:pt x="2183100" y="0"/>
                </a:lnTo>
                <a:cubicBezTo>
                  <a:pt x="2329550" y="0"/>
                  <a:pt x="2448272" y="118722"/>
                  <a:pt x="2448272" y="265172"/>
                </a:cubicBezTo>
                <a:lnTo>
                  <a:pt x="2448272" y="2974828"/>
                </a:lnTo>
                <a:cubicBezTo>
                  <a:pt x="2448272" y="3121278"/>
                  <a:pt x="2329550" y="3240000"/>
                  <a:pt x="2183100" y="3240000"/>
                </a:cubicBezTo>
                <a:lnTo>
                  <a:pt x="265172" y="3240000"/>
                </a:lnTo>
                <a:cubicBezTo>
                  <a:pt x="118722" y="3240000"/>
                  <a:pt x="0" y="3121278"/>
                  <a:pt x="0" y="2974828"/>
                </a:cubicBezTo>
                <a:lnTo>
                  <a:pt x="0" y="265172"/>
                </a:lnTo>
                <a:cubicBezTo>
                  <a:pt x="0" y="118722"/>
                  <a:pt x="118722" y="0"/>
                  <a:pt x="265172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800"/>
            <a:endParaRPr lang="ko-KR" altLang="en-US" sz="1350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39" name="Rounded Rectangle 5">
            <a:extLst>
              <a:ext uri="{FF2B5EF4-FFF2-40B4-BE49-F238E27FC236}">
                <a16:creationId xmlns:a16="http://schemas.microsoft.com/office/drawing/2014/main" id="{A6D1F704-6D29-412F-8609-09756ADC58F5}"/>
              </a:ext>
            </a:extLst>
          </p:cNvPr>
          <p:cNvSpPr/>
          <p:nvPr/>
        </p:nvSpPr>
        <p:spPr>
          <a:xfrm flipH="1">
            <a:off x="4613755" y="1411858"/>
            <a:ext cx="293762" cy="242336"/>
          </a:xfrm>
          <a:custGeom>
            <a:avLst/>
            <a:gdLst>
              <a:gd name="connsiteX0" fmla="*/ 1384251 w 3217557"/>
              <a:gd name="connsiteY0" fmla="*/ 661544 h 2702049"/>
              <a:gd name="connsiteX1" fmla="*/ 1574067 w 3217557"/>
              <a:gd name="connsiteY1" fmla="*/ 851360 h 2702049"/>
              <a:gd name="connsiteX2" fmla="*/ 1384251 w 3217557"/>
              <a:gd name="connsiteY2" fmla="*/ 1041176 h 2702049"/>
              <a:gd name="connsiteX3" fmla="*/ 1194435 w 3217557"/>
              <a:gd name="connsiteY3" fmla="*/ 851360 h 2702049"/>
              <a:gd name="connsiteX4" fmla="*/ 1384251 w 3217557"/>
              <a:gd name="connsiteY4" fmla="*/ 661544 h 2702049"/>
              <a:gd name="connsiteX5" fmla="*/ 1993421 w 3217557"/>
              <a:gd name="connsiteY5" fmla="*/ 661544 h 2702049"/>
              <a:gd name="connsiteX6" fmla="*/ 2183237 w 3217557"/>
              <a:gd name="connsiteY6" fmla="*/ 851360 h 2702049"/>
              <a:gd name="connsiteX7" fmla="*/ 1993421 w 3217557"/>
              <a:gd name="connsiteY7" fmla="*/ 1041176 h 2702049"/>
              <a:gd name="connsiteX8" fmla="*/ 1803605 w 3217557"/>
              <a:gd name="connsiteY8" fmla="*/ 851360 h 2702049"/>
              <a:gd name="connsiteX9" fmla="*/ 1993421 w 3217557"/>
              <a:gd name="connsiteY9" fmla="*/ 661544 h 2702049"/>
              <a:gd name="connsiteX10" fmla="*/ 2602591 w 3217557"/>
              <a:gd name="connsiteY10" fmla="*/ 661544 h 2702049"/>
              <a:gd name="connsiteX11" fmla="*/ 2792407 w 3217557"/>
              <a:gd name="connsiteY11" fmla="*/ 851360 h 2702049"/>
              <a:gd name="connsiteX12" fmla="*/ 2602591 w 3217557"/>
              <a:gd name="connsiteY12" fmla="*/ 1041176 h 2702049"/>
              <a:gd name="connsiteX13" fmla="*/ 2412775 w 3217557"/>
              <a:gd name="connsiteY13" fmla="*/ 851360 h 2702049"/>
              <a:gd name="connsiteX14" fmla="*/ 2602591 w 3217557"/>
              <a:gd name="connsiteY14" fmla="*/ 661544 h 2702049"/>
              <a:gd name="connsiteX15" fmla="*/ 677114 w 3217557"/>
              <a:gd name="connsiteY15" fmla="*/ 569491 h 2702049"/>
              <a:gd name="connsiteX16" fmla="*/ 330916 w 3217557"/>
              <a:gd name="connsiteY16" fmla="*/ 569491 h 2702049"/>
              <a:gd name="connsiteX17" fmla="*/ 0 w 3217557"/>
              <a:gd name="connsiteY17" fmla="*/ 900407 h 2702049"/>
              <a:gd name="connsiteX18" fmla="*/ 0 w 3217557"/>
              <a:gd name="connsiteY18" fmla="*/ 1952009 h 2702049"/>
              <a:gd name="connsiteX19" fmla="*/ 330916 w 3217557"/>
              <a:gd name="connsiteY19" fmla="*/ 2282925 h 2702049"/>
              <a:gd name="connsiteX20" fmla="*/ 711670 w 3217557"/>
              <a:gd name="connsiteY20" fmla="*/ 2282925 h 2702049"/>
              <a:gd name="connsiteX21" fmla="*/ 15770 w 3217557"/>
              <a:gd name="connsiteY21" fmla="*/ 2702049 h 2702049"/>
              <a:gd name="connsiteX22" fmla="*/ 1294529 w 3217557"/>
              <a:gd name="connsiteY22" fmla="*/ 2282925 h 2702049"/>
              <a:gd name="connsiteX23" fmla="*/ 2117356 w 3217557"/>
              <a:gd name="connsiteY23" fmla="*/ 2282925 h 2702049"/>
              <a:gd name="connsiteX24" fmla="*/ 2418395 w 3217557"/>
              <a:gd name="connsiteY24" fmla="*/ 2087951 h 2702049"/>
              <a:gd name="connsiteX25" fmla="*/ 1830857 w 3217557"/>
              <a:gd name="connsiteY25" fmla="*/ 1799347 h 2702049"/>
              <a:gd name="connsiteX26" fmla="*/ 1008030 w 3217557"/>
              <a:gd name="connsiteY26" fmla="*/ 1799347 h 2702049"/>
              <a:gd name="connsiteX27" fmla="*/ 677114 w 3217557"/>
              <a:gd name="connsiteY27" fmla="*/ 1468431 h 2702049"/>
              <a:gd name="connsiteX28" fmla="*/ 677114 w 3217557"/>
              <a:gd name="connsiteY28" fmla="*/ 569491 h 2702049"/>
              <a:gd name="connsiteX29" fmla="*/ 2886641 w 3217557"/>
              <a:gd name="connsiteY29" fmla="*/ 0 h 2702049"/>
              <a:gd name="connsiteX30" fmla="*/ 1100201 w 3217557"/>
              <a:gd name="connsiteY30" fmla="*/ 0 h 2702049"/>
              <a:gd name="connsiteX31" fmla="*/ 769285 w 3217557"/>
              <a:gd name="connsiteY31" fmla="*/ 330916 h 2702049"/>
              <a:gd name="connsiteX32" fmla="*/ 769285 w 3217557"/>
              <a:gd name="connsiteY32" fmla="*/ 1382518 h 2702049"/>
              <a:gd name="connsiteX33" fmla="*/ 1100201 w 3217557"/>
              <a:gd name="connsiteY33" fmla="*/ 1713434 h 2702049"/>
              <a:gd name="connsiteX34" fmla="*/ 1923028 w 3217557"/>
              <a:gd name="connsiteY34" fmla="*/ 1713434 h 2702049"/>
              <a:gd name="connsiteX35" fmla="*/ 3078958 w 3217557"/>
              <a:gd name="connsiteY35" fmla="*/ 2077967 h 2702049"/>
              <a:gd name="connsiteX36" fmla="*/ 2505887 w 3217557"/>
              <a:gd name="connsiteY36" fmla="*/ 1713434 h 2702049"/>
              <a:gd name="connsiteX37" fmla="*/ 2886641 w 3217557"/>
              <a:gd name="connsiteY37" fmla="*/ 1713434 h 2702049"/>
              <a:gd name="connsiteX38" fmla="*/ 3217557 w 3217557"/>
              <a:gd name="connsiteY38" fmla="*/ 1382518 h 2702049"/>
              <a:gd name="connsiteX39" fmla="*/ 3217557 w 3217557"/>
              <a:gd name="connsiteY39" fmla="*/ 330916 h 2702049"/>
              <a:gd name="connsiteX40" fmla="*/ 2886641 w 3217557"/>
              <a:gd name="connsiteY40" fmla="*/ 0 h 2702049"/>
              <a:gd name="connsiteX0" fmla="*/ 1384251 w 3217557"/>
              <a:gd name="connsiteY0" fmla="*/ 661544 h 2702049"/>
              <a:gd name="connsiteX1" fmla="*/ 1574067 w 3217557"/>
              <a:gd name="connsiteY1" fmla="*/ 851360 h 2702049"/>
              <a:gd name="connsiteX2" fmla="*/ 1384251 w 3217557"/>
              <a:gd name="connsiteY2" fmla="*/ 1041176 h 2702049"/>
              <a:gd name="connsiteX3" fmla="*/ 1194435 w 3217557"/>
              <a:gd name="connsiteY3" fmla="*/ 851360 h 2702049"/>
              <a:gd name="connsiteX4" fmla="*/ 1384251 w 3217557"/>
              <a:gd name="connsiteY4" fmla="*/ 661544 h 2702049"/>
              <a:gd name="connsiteX5" fmla="*/ 1993421 w 3217557"/>
              <a:gd name="connsiteY5" fmla="*/ 661544 h 2702049"/>
              <a:gd name="connsiteX6" fmla="*/ 2183237 w 3217557"/>
              <a:gd name="connsiteY6" fmla="*/ 851360 h 2702049"/>
              <a:gd name="connsiteX7" fmla="*/ 1993421 w 3217557"/>
              <a:gd name="connsiteY7" fmla="*/ 1041176 h 2702049"/>
              <a:gd name="connsiteX8" fmla="*/ 1803605 w 3217557"/>
              <a:gd name="connsiteY8" fmla="*/ 851360 h 2702049"/>
              <a:gd name="connsiteX9" fmla="*/ 1993421 w 3217557"/>
              <a:gd name="connsiteY9" fmla="*/ 661544 h 2702049"/>
              <a:gd name="connsiteX10" fmla="*/ 2602591 w 3217557"/>
              <a:gd name="connsiteY10" fmla="*/ 661544 h 2702049"/>
              <a:gd name="connsiteX11" fmla="*/ 2792407 w 3217557"/>
              <a:gd name="connsiteY11" fmla="*/ 851360 h 2702049"/>
              <a:gd name="connsiteX12" fmla="*/ 2602591 w 3217557"/>
              <a:gd name="connsiteY12" fmla="*/ 1041176 h 2702049"/>
              <a:gd name="connsiteX13" fmla="*/ 2412775 w 3217557"/>
              <a:gd name="connsiteY13" fmla="*/ 851360 h 2702049"/>
              <a:gd name="connsiteX14" fmla="*/ 2602591 w 3217557"/>
              <a:gd name="connsiteY14" fmla="*/ 661544 h 2702049"/>
              <a:gd name="connsiteX15" fmla="*/ 677114 w 3217557"/>
              <a:gd name="connsiteY15" fmla="*/ 569491 h 2702049"/>
              <a:gd name="connsiteX16" fmla="*/ 330916 w 3217557"/>
              <a:gd name="connsiteY16" fmla="*/ 569491 h 2702049"/>
              <a:gd name="connsiteX17" fmla="*/ 0 w 3217557"/>
              <a:gd name="connsiteY17" fmla="*/ 900407 h 2702049"/>
              <a:gd name="connsiteX18" fmla="*/ 0 w 3217557"/>
              <a:gd name="connsiteY18" fmla="*/ 1952009 h 2702049"/>
              <a:gd name="connsiteX19" fmla="*/ 330916 w 3217557"/>
              <a:gd name="connsiteY19" fmla="*/ 2282925 h 2702049"/>
              <a:gd name="connsiteX20" fmla="*/ 711670 w 3217557"/>
              <a:gd name="connsiteY20" fmla="*/ 2282925 h 2702049"/>
              <a:gd name="connsiteX21" fmla="*/ 15770 w 3217557"/>
              <a:gd name="connsiteY21" fmla="*/ 2702049 h 2702049"/>
              <a:gd name="connsiteX22" fmla="*/ 1294529 w 3217557"/>
              <a:gd name="connsiteY22" fmla="*/ 2282925 h 2702049"/>
              <a:gd name="connsiteX23" fmla="*/ 2117356 w 3217557"/>
              <a:gd name="connsiteY23" fmla="*/ 2282925 h 2702049"/>
              <a:gd name="connsiteX24" fmla="*/ 2418395 w 3217557"/>
              <a:gd name="connsiteY24" fmla="*/ 2087951 h 2702049"/>
              <a:gd name="connsiteX25" fmla="*/ 1830857 w 3217557"/>
              <a:gd name="connsiteY25" fmla="*/ 1799347 h 2702049"/>
              <a:gd name="connsiteX26" fmla="*/ 1008030 w 3217557"/>
              <a:gd name="connsiteY26" fmla="*/ 1799347 h 2702049"/>
              <a:gd name="connsiteX27" fmla="*/ 677114 w 3217557"/>
              <a:gd name="connsiteY27" fmla="*/ 1468431 h 2702049"/>
              <a:gd name="connsiteX28" fmla="*/ 677114 w 3217557"/>
              <a:gd name="connsiteY28" fmla="*/ 569491 h 2702049"/>
              <a:gd name="connsiteX29" fmla="*/ 2886641 w 3217557"/>
              <a:gd name="connsiteY29" fmla="*/ 0 h 2702049"/>
              <a:gd name="connsiteX30" fmla="*/ 1100201 w 3217557"/>
              <a:gd name="connsiteY30" fmla="*/ 0 h 2702049"/>
              <a:gd name="connsiteX31" fmla="*/ 769285 w 3217557"/>
              <a:gd name="connsiteY31" fmla="*/ 330916 h 2702049"/>
              <a:gd name="connsiteX32" fmla="*/ 769285 w 3217557"/>
              <a:gd name="connsiteY32" fmla="*/ 1382518 h 2702049"/>
              <a:gd name="connsiteX33" fmla="*/ 1100201 w 3217557"/>
              <a:gd name="connsiteY33" fmla="*/ 1713434 h 2702049"/>
              <a:gd name="connsiteX34" fmla="*/ 1923028 w 3217557"/>
              <a:gd name="connsiteY34" fmla="*/ 1713434 h 2702049"/>
              <a:gd name="connsiteX35" fmla="*/ 3078958 w 3217557"/>
              <a:gd name="connsiteY35" fmla="*/ 2077967 h 2702049"/>
              <a:gd name="connsiteX36" fmla="*/ 2505887 w 3217557"/>
              <a:gd name="connsiteY36" fmla="*/ 1713434 h 2702049"/>
              <a:gd name="connsiteX37" fmla="*/ 2886641 w 3217557"/>
              <a:gd name="connsiteY37" fmla="*/ 1713434 h 2702049"/>
              <a:gd name="connsiteX38" fmla="*/ 3217557 w 3217557"/>
              <a:gd name="connsiteY38" fmla="*/ 1382518 h 2702049"/>
              <a:gd name="connsiteX39" fmla="*/ 3217557 w 3217557"/>
              <a:gd name="connsiteY39" fmla="*/ 330916 h 2702049"/>
              <a:gd name="connsiteX40" fmla="*/ 2886641 w 3217557"/>
              <a:gd name="connsiteY40" fmla="*/ 0 h 2702049"/>
              <a:gd name="connsiteX0" fmla="*/ 1384251 w 3217557"/>
              <a:gd name="connsiteY0" fmla="*/ 661544 h 2633810"/>
              <a:gd name="connsiteX1" fmla="*/ 1574067 w 3217557"/>
              <a:gd name="connsiteY1" fmla="*/ 851360 h 2633810"/>
              <a:gd name="connsiteX2" fmla="*/ 1384251 w 3217557"/>
              <a:gd name="connsiteY2" fmla="*/ 1041176 h 2633810"/>
              <a:gd name="connsiteX3" fmla="*/ 1194435 w 3217557"/>
              <a:gd name="connsiteY3" fmla="*/ 851360 h 2633810"/>
              <a:gd name="connsiteX4" fmla="*/ 1384251 w 3217557"/>
              <a:gd name="connsiteY4" fmla="*/ 661544 h 2633810"/>
              <a:gd name="connsiteX5" fmla="*/ 1993421 w 3217557"/>
              <a:gd name="connsiteY5" fmla="*/ 661544 h 2633810"/>
              <a:gd name="connsiteX6" fmla="*/ 2183237 w 3217557"/>
              <a:gd name="connsiteY6" fmla="*/ 851360 h 2633810"/>
              <a:gd name="connsiteX7" fmla="*/ 1993421 w 3217557"/>
              <a:gd name="connsiteY7" fmla="*/ 1041176 h 2633810"/>
              <a:gd name="connsiteX8" fmla="*/ 1803605 w 3217557"/>
              <a:gd name="connsiteY8" fmla="*/ 851360 h 2633810"/>
              <a:gd name="connsiteX9" fmla="*/ 1993421 w 3217557"/>
              <a:gd name="connsiteY9" fmla="*/ 661544 h 2633810"/>
              <a:gd name="connsiteX10" fmla="*/ 2602591 w 3217557"/>
              <a:gd name="connsiteY10" fmla="*/ 661544 h 2633810"/>
              <a:gd name="connsiteX11" fmla="*/ 2792407 w 3217557"/>
              <a:gd name="connsiteY11" fmla="*/ 851360 h 2633810"/>
              <a:gd name="connsiteX12" fmla="*/ 2602591 w 3217557"/>
              <a:gd name="connsiteY12" fmla="*/ 1041176 h 2633810"/>
              <a:gd name="connsiteX13" fmla="*/ 2412775 w 3217557"/>
              <a:gd name="connsiteY13" fmla="*/ 851360 h 2633810"/>
              <a:gd name="connsiteX14" fmla="*/ 2602591 w 3217557"/>
              <a:gd name="connsiteY14" fmla="*/ 661544 h 2633810"/>
              <a:gd name="connsiteX15" fmla="*/ 677114 w 3217557"/>
              <a:gd name="connsiteY15" fmla="*/ 569491 h 2633810"/>
              <a:gd name="connsiteX16" fmla="*/ 330916 w 3217557"/>
              <a:gd name="connsiteY16" fmla="*/ 569491 h 2633810"/>
              <a:gd name="connsiteX17" fmla="*/ 0 w 3217557"/>
              <a:gd name="connsiteY17" fmla="*/ 900407 h 2633810"/>
              <a:gd name="connsiteX18" fmla="*/ 0 w 3217557"/>
              <a:gd name="connsiteY18" fmla="*/ 1952009 h 2633810"/>
              <a:gd name="connsiteX19" fmla="*/ 330916 w 3217557"/>
              <a:gd name="connsiteY19" fmla="*/ 2282925 h 2633810"/>
              <a:gd name="connsiteX20" fmla="*/ 711670 w 3217557"/>
              <a:gd name="connsiteY20" fmla="*/ 2282925 h 2633810"/>
              <a:gd name="connsiteX21" fmla="*/ 165895 w 3217557"/>
              <a:gd name="connsiteY21" fmla="*/ 2633810 h 2633810"/>
              <a:gd name="connsiteX22" fmla="*/ 1294529 w 3217557"/>
              <a:gd name="connsiteY22" fmla="*/ 2282925 h 2633810"/>
              <a:gd name="connsiteX23" fmla="*/ 2117356 w 3217557"/>
              <a:gd name="connsiteY23" fmla="*/ 2282925 h 2633810"/>
              <a:gd name="connsiteX24" fmla="*/ 2418395 w 3217557"/>
              <a:gd name="connsiteY24" fmla="*/ 2087951 h 2633810"/>
              <a:gd name="connsiteX25" fmla="*/ 1830857 w 3217557"/>
              <a:gd name="connsiteY25" fmla="*/ 1799347 h 2633810"/>
              <a:gd name="connsiteX26" fmla="*/ 1008030 w 3217557"/>
              <a:gd name="connsiteY26" fmla="*/ 1799347 h 2633810"/>
              <a:gd name="connsiteX27" fmla="*/ 677114 w 3217557"/>
              <a:gd name="connsiteY27" fmla="*/ 1468431 h 2633810"/>
              <a:gd name="connsiteX28" fmla="*/ 677114 w 3217557"/>
              <a:gd name="connsiteY28" fmla="*/ 569491 h 2633810"/>
              <a:gd name="connsiteX29" fmla="*/ 2886641 w 3217557"/>
              <a:gd name="connsiteY29" fmla="*/ 0 h 2633810"/>
              <a:gd name="connsiteX30" fmla="*/ 1100201 w 3217557"/>
              <a:gd name="connsiteY30" fmla="*/ 0 h 2633810"/>
              <a:gd name="connsiteX31" fmla="*/ 769285 w 3217557"/>
              <a:gd name="connsiteY31" fmla="*/ 330916 h 2633810"/>
              <a:gd name="connsiteX32" fmla="*/ 769285 w 3217557"/>
              <a:gd name="connsiteY32" fmla="*/ 1382518 h 2633810"/>
              <a:gd name="connsiteX33" fmla="*/ 1100201 w 3217557"/>
              <a:gd name="connsiteY33" fmla="*/ 1713434 h 2633810"/>
              <a:gd name="connsiteX34" fmla="*/ 1923028 w 3217557"/>
              <a:gd name="connsiteY34" fmla="*/ 1713434 h 2633810"/>
              <a:gd name="connsiteX35" fmla="*/ 3078958 w 3217557"/>
              <a:gd name="connsiteY35" fmla="*/ 2077967 h 2633810"/>
              <a:gd name="connsiteX36" fmla="*/ 2505887 w 3217557"/>
              <a:gd name="connsiteY36" fmla="*/ 1713434 h 2633810"/>
              <a:gd name="connsiteX37" fmla="*/ 2886641 w 3217557"/>
              <a:gd name="connsiteY37" fmla="*/ 1713434 h 2633810"/>
              <a:gd name="connsiteX38" fmla="*/ 3217557 w 3217557"/>
              <a:gd name="connsiteY38" fmla="*/ 1382518 h 2633810"/>
              <a:gd name="connsiteX39" fmla="*/ 3217557 w 3217557"/>
              <a:gd name="connsiteY39" fmla="*/ 330916 h 2633810"/>
              <a:gd name="connsiteX40" fmla="*/ 2886641 w 3217557"/>
              <a:gd name="connsiteY40" fmla="*/ 0 h 2633810"/>
              <a:gd name="connsiteX0" fmla="*/ 1384251 w 3217557"/>
              <a:gd name="connsiteY0" fmla="*/ 661544 h 2633810"/>
              <a:gd name="connsiteX1" fmla="*/ 1574067 w 3217557"/>
              <a:gd name="connsiteY1" fmla="*/ 851360 h 2633810"/>
              <a:gd name="connsiteX2" fmla="*/ 1384251 w 3217557"/>
              <a:gd name="connsiteY2" fmla="*/ 1041176 h 2633810"/>
              <a:gd name="connsiteX3" fmla="*/ 1194435 w 3217557"/>
              <a:gd name="connsiteY3" fmla="*/ 851360 h 2633810"/>
              <a:gd name="connsiteX4" fmla="*/ 1384251 w 3217557"/>
              <a:gd name="connsiteY4" fmla="*/ 661544 h 2633810"/>
              <a:gd name="connsiteX5" fmla="*/ 1993421 w 3217557"/>
              <a:gd name="connsiteY5" fmla="*/ 661544 h 2633810"/>
              <a:gd name="connsiteX6" fmla="*/ 2183237 w 3217557"/>
              <a:gd name="connsiteY6" fmla="*/ 851360 h 2633810"/>
              <a:gd name="connsiteX7" fmla="*/ 1993421 w 3217557"/>
              <a:gd name="connsiteY7" fmla="*/ 1041176 h 2633810"/>
              <a:gd name="connsiteX8" fmla="*/ 1803605 w 3217557"/>
              <a:gd name="connsiteY8" fmla="*/ 851360 h 2633810"/>
              <a:gd name="connsiteX9" fmla="*/ 1993421 w 3217557"/>
              <a:gd name="connsiteY9" fmla="*/ 661544 h 2633810"/>
              <a:gd name="connsiteX10" fmla="*/ 2602591 w 3217557"/>
              <a:gd name="connsiteY10" fmla="*/ 661544 h 2633810"/>
              <a:gd name="connsiteX11" fmla="*/ 2792407 w 3217557"/>
              <a:gd name="connsiteY11" fmla="*/ 851360 h 2633810"/>
              <a:gd name="connsiteX12" fmla="*/ 2602591 w 3217557"/>
              <a:gd name="connsiteY12" fmla="*/ 1041176 h 2633810"/>
              <a:gd name="connsiteX13" fmla="*/ 2412775 w 3217557"/>
              <a:gd name="connsiteY13" fmla="*/ 851360 h 2633810"/>
              <a:gd name="connsiteX14" fmla="*/ 2602591 w 3217557"/>
              <a:gd name="connsiteY14" fmla="*/ 661544 h 2633810"/>
              <a:gd name="connsiteX15" fmla="*/ 677114 w 3217557"/>
              <a:gd name="connsiteY15" fmla="*/ 569491 h 2633810"/>
              <a:gd name="connsiteX16" fmla="*/ 330916 w 3217557"/>
              <a:gd name="connsiteY16" fmla="*/ 569491 h 2633810"/>
              <a:gd name="connsiteX17" fmla="*/ 0 w 3217557"/>
              <a:gd name="connsiteY17" fmla="*/ 900407 h 2633810"/>
              <a:gd name="connsiteX18" fmla="*/ 0 w 3217557"/>
              <a:gd name="connsiteY18" fmla="*/ 1952009 h 2633810"/>
              <a:gd name="connsiteX19" fmla="*/ 330916 w 3217557"/>
              <a:gd name="connsiteY19" fmla="*/ 2282925 h 2633810"/>
              <a:gd name="connsiteX20" fmla="*/ 711670 w 3217557"/>
              <a:gd name="connsiteY20" fmla="*/ 2282925 h 2633810"/>
              <a:gd name="connsiteX21" fmla="*/ 165895 w 3217557"/>
              <a:gd name="connsiteY21" fmla="*/ 2633810 h 2633810"/>
              <a:gd name="connsiteX22" fmla="*/ 1294529 w 3217557"/>
              <a:gd name="connsiteY22" fmla="*/ 2282925 h 2633810"/>
              <a:gd name="connsiteX23" fmla="*/ 2117356 w 3217557"/>
              <a:gd name="connsiteY23" fmla="*/ 2282925 h 2633810"/>
              <a:gd name="connsiteX24" fmla="*/ 2418395 w 3217557"/>
              <a:gd name="connsiteY24" fmla="*/ 2087951 h 2633810"/>
              <a:gd name="connsiteX25" fmla="*/ 1830857 w 3217557"/>
              <a:gd name="connsiteY25" fmla="*/ 1799347 h 2633810"/>
              <a:gd name="connsiteX26" fmla="*/ 1008030 w 3217557"/>
              <a:gd name="connsiteY26" fmla="*/ 1799347 h 2633810"/>
              <a:gd name="connsiteX27" fmla="*/ 677114 w 3217557"/>
              <a:gd name="connsiteY27" fmla="*/ 1468431 h 2633810"/>
              <a:gd name="connsiteX28" fmla="*/ 677114 w 3217557"/>
              <a:gd name="connsiteY28" fmla="*/ 569491 h 2633810"/>
              <a:gd name="connsiteX29" fmla="*/ 2886641 w 3217557"/>
              <a:gd name="connsiteY29" fmla="*/ 0 h 2633810"/>
              <a:gd name="connsiteX30" fmla="*/ 1100201 w 3217557"/>
              <a:gd name="connsiteY30" fmla="*/ 0 h 2633810"/>
              <a:gd name="connsiteX31" fmla="*/ 769285 w 3217557"/>
              <a:gd name="connsiteY31" fmla="*/ 330916 h 2633810"/>
              <a:gd name="connsiteX32" fmla="*/ 769285 w 3217557"/>
              <a:gd name="connsiteY32" fmla="*/ 1382518 h 2633810"/>
              <a:gd name="connsiteX33" fmla="*/ 1100201 w 3217557"/>
              <a:gd name="connsiteY33" fmla="*/ 1713434 h 2633810"/>
              <a:gd name="connsiteX34" fmla="*/ 1923028 w 3217557"/>
              <a:gd name="connsiteY34" fmla="*/ 1713434 h 2633810"/>
              <a:gd name="connsiteX35" fmla="*/ 3078958 w 3217557"/>
              <a:gd name="connsiteY35" fmla="*/ 2077967 h 2633810"/>
              <a:gd name="connsiteX36" fmla="*/ 2505887 w 3217557"/>
              <a:gd name="connsiteY36" fmla="*/ 1713434 h 2633810"/>
              <a:gd name="connsiteX37" fmla="*/ 2886641 w 3217557"/>
              <a:gd name="connsiteY37" fmla="*/ 1713434 h 2633810"/>
              <a:gd name="connsiteX38" fmla="*/ 3217557 w 3217557"/>
              <a:gd name="connsiteY38" fmla="*/ 1382518 h 2633810"/>
              <a:gd name="connsiteX39" fmla="*/ 3217557 w 3217557"/>
              <a:gd name="connsiteY39" fmla="*/ 330916 h 2633810"/>
              <a:gd name="connsiteX40" fmla="*/ 2886641 w 3217557"/>
              <a:gd name="connsiteY40" fmla="*/ 0 h 2633810"/>
              <a:gd name="connsiteX0" fmla="*/ 1384251 w 3217557"/>
              <a:gd name="connsiteY0" fmla="*/ 661544 h 2633810"/>
              <a:gd name="connsiteX1" fmla="*/ 1574067 w 3217557"/>
              <a:gd name="connsiteY1" fmla="*/ 851360 h 2633810"/>
              <a:gd name="connsiteX2" fmla="*/ 1384251 w 3217557"/>
              <a:gd name="connsiteY2" fmla="*/ 1041176 h 2633810"/>
              <a:gd name="connsiteX3" fmla="*/ 1194435 w 3217557"/>
              <a:gd name="connsiteY3" fmla="*/ 851360 h 2633810"/>
              <a:gd name="connsiteX4" fmla="*/ 1384251 w 3217557"/>
              <a:gd name="connsiteY4" fmla="*/ 661544 h 2633810"/>
              <a:gd name="connsiteX5" fmla="*/ 1993421 w 3217557"/>
              <a:gd name="connsiteY5" fmla="*/ 661544 h 2633810"/>
              <a:gd name="connsiteX6" fmla="*/ 2183237 w 3217557"/>
              <a:gd name="connsiteY6" fmla="*/ 851360 h 2633810"/>
              <a:gd name="connsiteX7" fmla="*/ 1993421 w 3217557"/>
              <a:gd name="connsiteY7" fmla="*/ 1041176 h 2633810"/>
              <a:gd name="connsiteX8" fmla="*/ 1803605 w 3217557"/>
              <a:gd name="connsiteY8" fmla="*/ 851360 h 2633810"/>
              <a:gd name="connsiteX9" fmla="*/ 1993421 w 3217557"/>
              <a:gd name="connsiteY9" fmla="*/ 661544 h 2633810"/>
              <a:gd name="connsiteX10" fmla="*/ 2602591 w 3217557"/>
              <a:gd name="connsiteY10" fmla="*/ 661544 h 2633810"/>
              <a:gd name="connsiteX11" fmla="*/ 2792407 w 3217557"/>
              <a:gd name="connsiteY11" fmla="*/ 851360 h 2633810"/>
              <a:gd name="connsiteX12" fmla="*/ 2602591 w 3217557"/>
              <a:gd name="connsiteY12" fmla="*/ 1041176 h 2633810"/>
              <a:gd name="connsiteX13" fmla="*/ 2412775 w 3217557"/>
              <a:gd name="connsiteY13" fmla="*/ 851360 h 2633810"/>
              <a:gd name="connsiteX14" fmla="*/ 2602591 w 3217557"/>
              <a:gd name="connsiteY14" fmla="*/ 661544 h 2633810"/>
              <a:gd name="connsiteX15" fmla="*/ 677114 w 3217557"/>
              <a:gd name="connsiteY15" fmla="*/ 569491 h 2633810"/>
              <a:gd name="connsiteX16" fmla="*/ 330916 w 3217557"/>
              <a:gd name="connsiteY16" fmla="*/ 569491 h 2633810"/>
              <a:gd name="connsiteX17" fmla="*/ 0 w 3217557"/>
              <a:gd name="connsiteY17" fmla="*/ 900407 h 2633810"/>
              <a:gd name="connsiteX18" fmla="*/ 0 w 3217557"/>
              <a:gd name="connsiteY18" fmla="*/ 1952009 h 2633810"/>
              <a:gd name="connsiteX19" fmla="*/ 330916 w 3217557"/>
              <a:gd name="connsiteY19" fmla="*/ 2282925 h 2633810"/>
              <a:gd name="connsiteX20" fmla="*/ 711670 w 3217557"/>
              <a:gd name="connsiteY20" fmla="*/ 2282925 h 2633810"/>
              <a:gd name="connsiteX21" fmla="*/ 165895 w 3217557"/>
              <a:gd name="connsiteY21" fmla="*/ 2633810 h 2633810"/>
              <a:gd name="connsiteX22" fmla="*/ 1294529 w 3217557"/>
              <a:gd name="connsiteY22" fmla="*/ 2282925 h 2633810"/>
              <a:gd name="connsiteX23" fmla="*/ 2117356 w 3217557"/>
              <a:gd name="connsiteY23" fmla="*/ 2282925 h 2633810"/>
              <a:gd name="connsiteX24" fmla="*/ 2418395 w 3217557"/>
              <a:gd name="connsiteY24" fmla="*/ 2087951 h 2633810"/>
              <a:gd name="connsiteX25" fmla="*/ 1830857 w 3217557"/>
              <a:gd name="connsiteY25" fmla="*/ 1799347 h 2633810"/>
              <a:gd name="connsiteX26" fmla="*/ 1008030 w 3217557"/>
              <a:gd name="connsiteY26" fmla="*/ 1799347 h 2633810"/>
              <a:gd name="connsiteX27" fmla="*/ 677114 w 3217557"/>
              <a:gd name="connsiteY27" fmla="*/ 1468431 h 2633810"/>
              <a:gd name="connsiteX28" fmla="*/ 677114 w 3217557"/>
              <a:gd name="connsiteY28" fmla="*/ 569491 h 2633810"/>
              <a:gd name="connsiteX29" fmla="*/ 2886641 w 3217557"/>
              <a:gd name="connsiteY29" fmla="*/ 0 h 2633810"/>
              <a:gd name="connsiteX30" fmla="*/ 1100201 w 3217557"/>
              <a:gd name="connsiteY30" fmla="*/ 0 h 2633810"/>
              <a:gd name="connsiteX31" fmla="*/ 769285 w 3217557"/>
              <a:gd name="connsiteY31" fmla="*/ 330916 h 2633810"/>
              <a:gd name="connsiteX32" fmla="*/ 769285 w 3217557"/>
              <a:gd name="connsiteY32" fmla="*/ 1382518 h 2633810"/>
              <a:gd name="connsiteX33" fmla="*/ 1100201 w 3217557"/>
              <a:gd name="connsiteY33" fmla="*/ 1713434 h 2633810"/>
              <a:gd name="connsiteX34" fmla="*/ 1923028 w 3217557"/>
              <a:gd name="connsiteY34" fmla="*/ 1713434 h 2633810"/>
              <a:gd name="connsiteX35" fmla="*/ 3078958 w 3217557"/>
              <a:gd name="connsiteY35" fmla="*/ 2077967 h 2633810"/>
              <a:gd name="connsiteX36" fmla="*/ 2505887 w 3217557"/>
              <a:gd name="connsiteY36" fmla="*/ 1713434 h 2633810"/>
              <a:gd name="connsiteX37" fmla="*/ 2886641 w 3217557"/>
              <a:gd name="connsiteY37" fmla="*/ 1713434 h 2633810"/>
              <a:gd name="connsiteX38" fmla="*/ 3217557 w 3217557"/>
              <a:gd name="connsiteY38" fmla="*/ 1382518 h 2633810"/>
              <a:gd name="connsiteX39" fmla="*/ 3217557 w 3217557"/>
              <a:gd name="connsiteY39" fmla="*/ 330916 h 2633810"/>
              <a:gd name="connsiteX40" fmla="*/ 2886641 w 3217557"/>
              <a:gd name="connsiteY40" fmla="*/ 0 h 2633810"/>
              <a:gd name="connsiteX0" fmla="*/ 1384251 w 3217557"/>
              <a:gd name="connsiteY0" fmla="*/ 661544 h 2654282"/>
              <a:gd name="connsiteX1" fmla="*/ 1574067 w 3217557"/>
              <a:gd name="connsiteY1" fmla="*/ 851360 h 2654282"/>
              <a:gd name="connsiteX2" fmla="*/ 1384251 w 3217557"/>
              <a:gd name="connsiteY2" fmla="*/ 1041176 h 2654282"/>
              <a:gd name="connsiteX3" fmla="*/ 1194435 w 3217557"/>
              <a:gd name="connsiteY3" fmla="*/ 851360 h 2654282"/>
              <a:gd name="connsiteX4" fmla="*/ 1384251 w 3217557"/>
              <a:gd name="connsiteY4" fmla="*/ 661544 h 2654282"/>
              <a:gd name="connsiteX5" fmla="*/ 1993421 w 3217557"/>
              <a:gd name="connsiteY5" fmla="*/ 661544 h 2654282"/>
              <a:gd name="connsiteX6" fmla="*/ 2183237 w 3217557"/>
              <a:gd name="connsiteY6" fmla="*/ 851360 h 2654282"/>
              <a:gd name="connsiteX7" fmla="*/ 1993421 w 3217557"/>
              <a:gd name="connsiteY7" fmla="*/ 1041176 h 2654282"/>
              <a:gd name="connsiteX8" fmla="*/ 1803605 w 3217557"/>
              <a:gd name="connsiteY8" fmla="*/ 851360 h 2654282"/>
              <a:gd name="connsiteX9" fmla="*/ 1993421 w 3217557"/>
              <a:gd name="connsiteY9" fmla="*/ 661544 h 2654282"/>
              <a:gd name="connsiteX10" fmla="*/ 2602591 w 3217557"/>
              <a:gd name="connsiteY10" fmla="*/ 661544 h 2654282"/>
              <a:gd name="connsiteX11" fmla="*/ 2792407 w 3217557"/>
              <a:gd name="connsiteY11" fmla="*/ 851360 h 2654282"/>
              <a:gd name="connsiteX12" fmla="*/ 2602591 w 3217557"/>
              <a:gd name="connsiteY12" fmla="*/ 1041176 h 2654282"/>
              <a:gd name="connsiteX13" fmla="*/ 2412775 w 3217557"/>
              <a:gd name="connsiteY13" fmla="*/ 851360 h 2654282"/>
              <a:gd name="connsiteX14" fmla="*/ 2602591 w 3217557"/>
              <a:gd name="connsiteY14" fmla="*/ 661544 h 2654282"/>
              <a:gd name="connsiteX15" fmla="*/ 677114 w 3217557"/>
              <a:gd name="connsiteY15" fmla="*/ 569491 h 2654282"/>
              <a:gd name="connsiteX16" fmla="*/ 330916 w 3217557"/>
              <a:gd name="connsiteY16" fmla="*/ 569491 h 2654282"/>
              <a:gd name="connsiteX17" fmla="*/ 0 w 3217557"/>
              <a:gd name="connsiteY17" fmla="*/ 900407 h 2654282"/>
              <a:gd name="connsiteX18" fmla="*/ 0 w 3217557"/>
              <a:gd name="connsiteY18" fmla="*/ 1952009 h 2654282"/>
              <a:gd name="connsiteX19" fmla="*/ 330916 w 3217557"/>
              <a:gd name="connsiteY19" fmla="*/ 2282925 h 2654282"/>
              <a:gd name="connsiteX20" fmla="*/ 711670 w 3217557"/>
              <a:gd name="connsiteY20" fmla="*/ 2282925 h 2654282"/>
              <a:gd name="connsiteX21" fmla="*/ 275077 w 3217557"/>
              <a:gd name="connsiteY21" fmla="*/ 2654282 h 2654282"/>
              <a:gd name="connsiteX22" fmla="*/ 1294529 w 3217557"/>
              <a:gd name="connsiteY22" fmla="*/ 2282925 h 2654282"/>
              <a:gd name="connsiteX23" fmla="*/ 2117356 w 3217557"/>
              <a:gd name="connsiteY23" fmla="*/ 2282925 h 2654282"/>
              <a:gd name="connsiteX24" fmla="*/ 2418395 w 3217557"/>
              <a:gd name="connsiteY24" fmla="*/ 2087951 h 2654282"/>
              <a:gd name="connsiteX25" fmla="*/ 1830857 w 3217557"/>
              <a:gd name="connsiteY25" fmla="*/ 1799347 h 2654282"/>
              <a:gd name="connsiteX26" fmla="*/ 1008030 w 3217557"/>
              <a:gd name="connsiteY26" fmla="*/ 1799347 h 2654282"/>
              <a:gd name="connsiteX27" fmla="*/ 677114 w 3217557"/>
              <a:gd name="connsiteY27" fmla="*/ 1468431 h 2654282"/>
              <a:gd name="connsiteX28" fmla="*/ 677114 w 3217557"/>
              <a:gd name="connsiteY28" fmla="*/ 569491 h 2654282"/>
              <a:gd name="connsiteX29" fmla="*/ 2886641 w 3217557"/>
              <a:gd name="connsiteY29" fmla="*/ 0 h 2654282"/>
              <a:gd name="connsiteX30" fmla="*/ 1100201 w 3217557"/>
              <a:gd name="connsiteY30" fmla="*/ 0 h 2654282"/>
              <a:gd name="connsiteX31" fmla="*/ 769285 w 3217557"/>
              <a:gd name="connsiteY31" fmla="*/ 330916 h 2654282"/>
              <a:gd name="connsiteX32" fmla="*/ 769285 w 3217557"/>
              <a:gd name="connsiteY32" fmla="*/ 1382518 h 2654282"/>
              <a:gd name="connsiteX33" fmla="*/ 1100201 w 3217557"/>
              <a:gd name="connsiteY33" fmla="*/ 1713434 h 2654282"/>
              <a:gd name="connsiteX34" fmla="*/ 1923028 w 3217557"/>
              <a:gd name="connsiteY34" fmla="*/ 1713434 h 2654282"/>
              <a:gd name="connsiteX35" fmla="*/ 3078958 w 3217557"/>
              <a:gd name="connsiteY35" fmla="*/ 2077967 h 2654282"/>
              <a:gd name="connsiteX36" fmla="*/ 2505887 w 3217557"/>
              <a:gd name="connsiteY36" fmla="*/ 1713434 h 2654282"/>
              <a:gd name="connsiteX37" fmla="*/ 2886641 w 3217557"/>
              <a:gd name="connsiteY37" fmla="*/ 1713434 h 2654282"/>
              <a:gd name="connsiteX38" fmla="*/ 3217557 w 3217557"/>
              <a:gd name="connsiteY38" fmla="*/ 1382518 h 2654282"/>
              <a:gd name="connsiteX39" fmla="*/ 3217557 w 3217557"/>
              <a:gd name="connsiteY39" fmla="*/ 330916 h 2654282"/>
              <a:gd name="connsiteX40" fmla="*/ 2886641 w 3217557"/>
              <a:gd name="connsiteY40" fmla="*/ 0 h 2654282"/>
              <a:gd name="connsiteX0" fmla="*/ 1384251 w 3217557"/>
              <a:gd name="connsiteY0" fmla="*/ 661544 h 2654282"/>
              <a:gd name="connsiteX1" fmla="*/ 1574067 w 3217557"/>
              <a:gd name="connsiteY1" fmla="*/ 851360 h 2654282"/>
              <a:gd name="connsiteX2" fmla="*/ 1384251 w 3217557"/>
              <a:gd name="connsiteY2" fmla="*/ 1041176 h 2654282"/>
              <a:gd name="connsiteX3" fmla="*/ 1194435 w 3217557"/>
              <a:gd name="connsiteY3" fmla="*/ 851360 h 2654282"/>
              <a:gd name="connsiteX4" fmla="*/ 1384251 w 3217557"/>
              <a:gd name="connsiteY4" fmla="*/ 661544 h 2654282"/>
              <a:gd name="connsiteX5" fmla="*/ 1993421 w 3217557"/>
              <a:gd name="connsiteY5" fmla="*/ 661544 h 2654282"/>
              <a:gd name="connsiteX6" fmla="*/ 2183237 w 3217557"/>
              <a:gd name="connsiteY6" fmla="*/ 851360 h 2654282"/>
              <a:gd name="connsiteX7" fmla="*/ 1993421 w 3217557"/>
              <a:gd name="connsiteY7" fmla="*/ 1041176 h 2654282"/>
              <a:gd name="connsiteX8" fmla="*/ 1803605 w 3217557"/>
              <a:gd name="connsiteY8" fmla="*/ 851360 h 2654282"/>
              <a:gd name="connsiteX9" fmla="*/ 1993421 w 3217557"/>
              <a:gd name="connsiteY9" fmla="*/ 661544 h 2654282"/>
              <a:gd name="connsiteX10" fmla="*/ 2602591 w 3217557"/>
              <a:gd name="connsiteY10" fmla="*/ 661544 h 2654282"/>
              <a:gd name="connsiteX11" fmla="*/ 2792407 w 3217557"/>
              <a:gd name="connsiteY11" fmla="*/ 851360 h 2654282"/>
              <a:gd name="connsiteX12" fmla="*/ 2602591 w 3217557"/>
              <a:gd name="connsiteY12" fmla="*/ 1041176 h 2654282"/>
              <a:gd name="connsiteX13" fmla="*/ 2412775 w 3217557"/>
              <a:gd name="connsiteY13" fmla="*/ 851360 h 2654282"/>
              <a:gd name="connsiteX14" fmla="*/ 2602591 w 3217557"/>
              <a:gd name="connsiteY14" fmla="*/ 661544 h 2654282"/>
              <a:gd name="connsiteX15" fmla="*/ 677114 w 3217557"/>
              <a:gd name="connsiteY15" fmla="*/ 569491 h 2654282"/>
              <a:gd name="connsiteX16" fmla="*/ 330916 w 3217557"/>
              <a:gd name="connsiteY16" fmla="*/ 569491 h 2654282"/>
              <a:gd name="connsiteX17" fmla="*/ 0 w 3217557"/>
              <a:gd name="connsiteY17" fmla="*/ 900407 h 2654282"/>
              <a:gd name="connsiteX18" fmla="*/ 0 w 3217557"/>
              <a:gd name="connsiteY18" fmla="*/ 1952009 h 2654282"/>
              <a:gd name="connsiteX19" fmla="*/ 330916 w 3217557"/>
              <a:gd name="connsiteY19" fmla="*/ 2282925 h 2654282"/>
              <a:gd name="connsiteX20" fmla="*/ 711670 w 3217557"/>
              <a:gd name="connsiteY20" fmla="*/ 2282925 h 2654282"/>
              <a:gd name="connsiteX21" fmla="*/ 275077 w 3217557"/>
              <a:gd name="connsiteY21" fmla="*/ 2654282 h 2654282"/>
              <a:gd name="connsiteX22" fmla="*/ 1294529 w 3217557"/>
              <a:gd name="connsiteY22" fmla="*/ 2282925 h 2654282"/>
              <a:gd name="connsiteX23" fmla="*/ 2117356 w 3217557"/>
              <a:gd name="connsiteY23" fmla="*/ 2282925 h 2654282"/>
              <a:gd name="connsiteX24" fmla="*/ 2418395 w 3217557"/>
              <a:gd name="connsiteY24" fmla="*/ 2087951 h 2654282"/>
              <a:gd name="connsiteX25" fmla="*/ 1830857 w 3217557"/>
              <a:gd name="connsiteY25" fmla="*/ 1799347 h 2654282"/>
              <a:gd name="connsiteX26" fmla="*/ 1008030 w 3217557"/>
              <a:gd name="connsiteY26" fmla="*/ 1799347 h 2654282"/>
              <a:gd name="connsiteX27" fmla="*/ 677114 w 3217557"/>
              <a:gd name="connsiteY27" fmla="*/ 1468431 h 2654282"/>
              <a:gd name="connsiteX28" fmla="*/ 677114 w 3217557"/>
              <a:gd name="connsiteY28" fmla="*/ 569491 h 2654282"/>
              <a:gd name="connsiteX29" fmla="*/ 2886641 w 3217557"/>
              <a:gd name="connsiteY29" fmla="*/ 0 h 2654282"/>
              <a:gd name="connsiteX30" fmla="*/ 1100201 w 3217557"/>
              <a:gd name="connsiteY30" fmla="*/ 0 h 2654282"/>
              <a:gd name="connsiteX31" fmla="*/ 769285 w 3217557"/>
              <a:gd name="connsiteY31" fmla="*/ 330916 h 2654282"/>
              <a:gd name="connsiteX32" fmla="*/ 769285 w 3217557"/>
              <a:gd name="connsiteY32" fmla="*/ 1382518 h 2654282"/>
              <a:gd name="connsiteX33" fmla="*/ 1100201 w 3217557"/>
              <a:gd name="connsiteY33" fmla="*/ 1713434 h 2654282"/>
              <a:gd name="connsiteX34" fmla="*/ 1923028 w 3217557"/>
              <a:gd name="connsiteY34" fmla="*/ 1713434 h 2654282"/>
              <a:gd name="connsiteX35" fmla="*/ 3078958 w 3217557"/>
              <a:gd name="connsiteY35" fmla="*/ 2077967 h 2654282"/>
              <a:gd name="connsiteX36" fmla="*/ 2505887 w 3217557"/>
              <a:gd name="connsiteY36" fmla="*/ 1713434 h 2654282"/>
              <a:gd name="connsiteX37" fmla="*/ 2886641 w 3217557"/>
              <a:gd name="connsiteY37" fmla="*/ 1713434 h 2654282"/>
              <a:gd name="connsiteX38" fmla="*/ 3217557 w 3217557"/>
              <a:gd name="connsiteY38" fmla="*/ 1382518 h 2654282"/>
              <a:gd name="connsiteX39" fmla="*/ 3217557 w 3217557"/>
              <a:gd name="connsiteY39" fmla="*/ 330916 h 2654282"/>
              <a:gd name="connsiteX40" fmla="*/ 2886641 w 3217557"/>
              <a:gd name="connsiteY40" fmla="*/ 0 h 2654282"/>
              <a:gd name="connsiteX0" fmla="*/ 1384251 w 3217557"/>
              <a:gd name="connsiteY0" fmla="*/ 661544 h 2654282"/>
              <a:gd name="connsiteX1" fmla="*/ 1574067 w 3217557"/>
              <a:gd name="connsiteY1" fmla="*/ 851360 h 2654282"/>
              <a:gd name="connsiteX2" fmla="*/ 1384251 w 3217557"/>
              <a:gd name="connsiteY2" fmla="*/ 1041176 h 2654282"/>
              <a:gd name="connsiteX3" fmla="*/ 1194435 w 3217557"/>
              <a:gd name="connsiteY3" fmla="*/ 851360 h 2654282"/>
              <a:gd name="connsiteX4" fmla="*/ 1384251 w 3217557"/>
              <a:gd name="connsiteY4" fmla="*/ 661544 h 2654282"/>
              <a:gd name="connsiteX5" fmla="*/ 1993421 w 3217557"/>
              <a:gd name="connsiteY5" fmla="*/ 661544 h 2654282"/>
              <a:gd name="connsiteX6" fmla="*/ 2183237 w 3217557"/>
              <a:gd name="connsiteY6" fmla="*/ 851360 h 2654282"/>
              <a:gd name="connsiteX7" fmla="*/ 1993421 w 3217557"/>
              <a:gd name="connsiteY7" fmla="*/ 1041176 h 2654282"/>
              <a:gd name="connsiteX8" fmla="*/ 1803605 w 3217557"/>
              <a:gd name="connsiteY8" fmla="*/ 851360 h 2654282"/>
              <a:gd name="connsiteX9" fmla="*/ 1993421 w 3217557"/>
              <a:gd name="connsiteY9" fmla="*/ 661544 h 2654282"/>
              <a:gd name="connsiteX10" fmla="*/ 2602591 w 3217557"/>
              <a:gd name="connsiteY10" fmla="*/ 661544 h 2654282"/>
              <a:gd name="connsiteX11" fmla="*/ 2792407 w 3217557"/>
              <a:gd name="connsiteY11" fmla="*/ 851360 h 2654282"/>
              <a:gd name="connsiteX12" fmla="*/ 2602591 w 3217557"/>
              <a:gd name="connsiteY12" fmla="*/ 1041176 h 2654282"/>
              <a:gd name="connsiteX13" fmla="*/ 2412775 w 3217557"/>
              <a:gd name="connsiteY13" fmla="*/ 851360 h 2654282"/>
              <a:gd name="connsiteX14" fmla="*/ 2602591 w 3217557"/>
              <a:gd name="connsiteY14" fmla="*/ 661544 h 2654282"/>
              <a:gd name="connsiteX15" fmla="*/ 677114 w 3217557"/>
              <a:gd name="connsiteY15" fmla="*/ 569491 h 2654282"/>
              <a:gd name="connsiteX16" fmla="*/ 330916 w 3217557"/>
              <a:gd name="connsiteY16" fmla="*/ 569491 h 2654282"/>
              <a:gd name="connsiteX17" fmla="*/ 0 w 3217557"/>
              <a:gd name="connsiteY17" fmla="*/ 900407 h 2654282"/>
              <a:gd name="connsiteX18" fmla="*/ 0 w 3217557"/>
              <a:gd name="connsiteY18" fmla="*/ 1952009 h 2654282"/>
              <a:gd name="connsiteX19" fmla="*/ 330916 w 3217557"/>
              <a:gd name="connsiteY19" fmla="*/ 2282925 h 2654282"/>
              <a:gd name="connsiteX20" fmla="*/ 711670 w 3217557"/>
              <a:gd name="connsiteY20" fmla="*/ 2282925 h 2654282"/>
              <a:gd name="connsiteX21" fmla="*/ 275077 w 3217557"/>
              <a:gd name="connsiteY21" fmla="*/ 2654282 h 2654282"/>
              <a:gd name="connsiteX22" fmla="*/ 1294529 w 3217557"/>
              <a:gd name="connsiteY22" fmla="*/ 2282925 h 2654282"/>
              <a:gd name="connsiteX23" fmla="*/ 2117356 w 3217557"/>
              <a:gd name="connsiteY23" fmla="*/ 2282925 h 2654282"/>
              <a:gd name="connsiteX24" fmla="*/ 2418395 w 3217557"/>
              <a:gd name="connsiteY24" fmla="*/ 2087951 h 2654282"/>
              <a:gd name="connsiteX25" fmla="*/ 1830857 w 3217557"/>
              <a:gd name="connsiteY25" fmla="*/ 1799347 h 2654282"/>
              <a:gd name="connsiteX26" fmla="*/ 1008030 w 3217557"/>
              <a:gd name="connsiteY26" fmla="*/ 1799347 h 2654282"/>
              <a:gd name="connsiteX27" fmla="*/ 677114 w 3217557"/>
              <a:gd name="connsiteY27" fmla="*/ 1468431 h 2654282"/>
              <a:gd name="connsiteX28" fmla="*/ 677114 w 3217557"/>
              <a:gd name="connsiteY28" fmla="*/ 569491 h 2654282"/>
              <a:gd name="connsiteX29" fmla="*/ 2886641 w 3217557"/>
              <a:gd name="connsiteY29" fmla="*/ 0 h 2654282"/>
              <a:gd name="connsiteX30" fmla="*/ 1100201 w 3217557"/>
              <a:gd name="connsiteY30" fmla="*/ 0 h 2654282"/>
              <a:gd name="connsiteX31" fmla="*/ 769285 w 3217557"/>
              <a:gd name="connsiteY31" fmla="*/ 330916 h 2654282"/>
              <a:gd name="connsiteX32" fmla="*/ 769285 w 3217557"/>
              <a:gd name="connsiteY32" fmla="*/ 1382518 h 2654282"/>
              <a:gd name="connsiteX33" fmla="*/ 1100201 w 3217557"/>
              <a:gd name="connsiteY33" fmla="*/ 1713434 h 2654282"/>
              <a:gd name="connsiteX34" fmla="*/ 1923028 w 3217557"/>
              <a:gd name="connsiteY34" fmla="*/ 1713434 h 2654282"/>
              <a:gd name="connsiteX35" fmla="*/ 3078958 w 3217557"/>
              <a:gd name="connsiteY35" fmla="*/ 2077967 h 2654282"/>
              <a:gd name="connsiteX36" fmla="*/ 2505887 w 3217557"/>
              <a:gd name="connsiteY36" fmla="*/ 1713434 h 2654282"/>
              <a:gd name="connsiteX37" fmla="*/ 2886641 w 3217557"/>
              <a:gd name="connsiteY37" fmla="*/ 1713434 h 2654282"/>
              <a:gd name="connsiteX38" fmla="*/ 3217557 w 3217557"/>
              <a:gd name="connsiteY38" fmla="*/ 1382518 h 2654282"/>
              <a:gd name="connsiteX39" fmla="*/ 3217557 w 3217557"/>
              <a:gd name="connsiteY39" fmla="*/ 330916 h 2654282"/>
              <a:gd name="connsiteX40" fmla="*/ 2886641 w 3217557"/>
              <a:gd name="connsiteY40" fmla="*/ 0 h 2654282"/>
              <a:gd name="connsiteX0" fmla="*/ 1384251 w 3217557"/>
              <a:gd name="connsiteY0" fmla="*/ 661544 h 2654282"/>
              <a:gd name="connsiteX1" fmla="*/ 1574067 w 3217557"/>
              <a:gd name="connsiteY1" fmla="*/ 851360 h 2654282"/>
              <a:gd name="connsiteX2" fmla="*/ 1384251 w 3217557"/>
              <a:gd name="connsiteY2" fmla="*/ 1041176 h 2654282"/>
              <a:gd name="connsiteX3" fmla="*/ 1194435 w 3217557"/>
              <a:gd name="connsiteY3" fmla="*/ 851360 h 2654282"/>
              <a:gd name="connsiteX4" fmla="*/ 1384251 w 3217557"/>
              <a:gd name="connsiteY4" fmla="*/ 661544 h 2654282"/>
              <a:gd name="connsiteX5" fmla="*/ 1993421 w 3217557"/>
              <a:gd name="connsiteY5" fmla="*/ 661544 h 2654282"/>
              <a:gd name="connsiteX6" fmla="*/ 2183237 w 3217557"/>
              <a:gd name="connsiteY6" fmla="*/ 851360 h 2654282"/>
              <a:gd name="connsiteX7" fmla="*/ 1993421 w 3217557"/>
              <a:gd name="connsiteY7" fmla="*/ 1041176 h 2654282"/>
              <a:gd name="connsiteX8" fmla="*/ 1803605 w 3217557"/>
              <a:gd name="connsiteY8" fmla="*/ 851360 h 2654282"/>
              <a:gd name="connsiteX9" fmla="*/ 1993421 w 3217557"/>
              <a:gd name="connsiteY9" fmla="*/ 661544 h 2654282"/>
              <a:gd name="connsiteX10" fmla="*/ 2602591 w 3217557"/>
              <a:gd name="connsiteY10" fmla="*/ 661544 h 2654282"/>
              <a:gd name="connsiteX11" fmla="*/ 2792407 w 3217557"/>
              <a:gd name="connsiteY11" fmla="*/ 851360 h 2654282"/>
              <a:gd name="connsiteX12" fmla="*/ 2602591 w 3217557"/>
              <a:gd name="connsiteY12" fmla="*/ 1041176 h 2654282"/>
              <a:gd name="connsiteX13" fmla="*/ 2412775 w 3217557"/>
              <a:gd name="connsiteY13" fmla="*/ 851360 h 2654282"/>
              <a:gd name="connsiteX14" fmla="*/ 2602591 w 3217557"/>
              <a:gd name="connsiteY14" fmla="*/ 661544 h 2654282"/>
              <a:gd name="connsiteX15" fmla="*/ 677114 w 3217557"/>
              <a:gd name="connsiteY15" fmla="*/ 569491 h 2654282"/>
              <a:gd name="connsiteX16" fmla="*/ 330916 w 3217557"/>
              <a:gd name="connsiteY16" fmla="*/ 569491 h 2654282"/>
              <a:gd name="connsiteX17" fmla="*/ 0 w 3217557"/>
              <a:gd name="connsiteY17" fmla="*/ 900407 h 2654282"/>
              <a:gd name="connsiteX18" fmla="*/ 0 w 3217557"/>
              <a:gd name="connsiteY18" fmla="*/ 1952009 h 2654282"/>
              <a:gd name="connsiteX19" fmla="*/ 330916 w 3217557"/>
              <a:gd name="connsiteY19" fmla="*/ 2282925 h 2654282"/>
              <a:gd name="connsiteX20" fmla="*/ 711670 w 3217557"/>
              <a:gd name="connsiteY20" fmla="*/ 2282925 h 2654282"/>
              <a:gd name="connsiteX21" fmla="*/ 275077 w 3217557"/>
              <a:gd name="connsiteY21" fmla="*/ 2654282 h 2654282"/>
              <a:gd name="connsiteX22" fmla="*/ 1294529 w 3217557"/>
              <a:gd name="connsiteY22" fmla="*/ 2282925 h 2654282"/>
              <a:gd name="connsiteX23" fmla="*/ 2117356 w 3217557"/>
              <a:gd name="connsiteY23" fmla="*/ 2282925 h 2654282"/>
              <a:gd name="connsiteX24" fmla="*/ 2418395 w 3217557"/>
              <a:gd name="connsiteY24" fmla="*/ 2087951 h 2654282"/>
              <a:gd name="connsiteX25" fmla="*/ 1830857 w 3217557"/>
              <a:gd name="connsiteY25" fmla="*/ 1799347 h 2654282"/>
              <a:gd name="connsiteX26" fmla="*/ 1008030 w 3217557"/>
              <a:gd name="connsiteY26" fmla="*/ 1799347 h 2654282"/>
              <a:gd name="connsiteX27" fmla="*/ 677114 w 3217557"/>
              <a:gd name="connsiteY27" fmla="*/ 1468431 h 2654282"/>
              <a:gd name="connsiteX28" fmla="*/ 677114 w 3217557"/>
              <a:gd name="connsiteY28" fmla="*/ 569491 h 2654282"/>
              <a:gd name="connsiteX29" fmla="*/ 2886641 w 3217557"/>
              <a:gd name="connsiteY29" fmla="*/ 0 h 2654282"/>
              <a:gd name="connsiteX30" fmla="*/ 1100201 w 3217557"/>
              <a:gd name="connsiteY30" fmla="*/ 0 h 2654282"/>
              <a:gd name="connsiteX31" fmla="*/ 769285 w 3217557"/>
              <a:gd name="connsiteY31" fmla="*/ 330916 h 2654282"/>
              <a:gd name="connsiteX32" fmla="*/ 769285 w 3217557"/>
              <a:gd name="connsiteY32" fmla="*/ 1382518 h 2654282"/>
              <a:gd name="connsiteX33" fmla="*/ 1100201 w 3217557"/>
              <a:gd name="connsiteY33" fmla="*/ 1713434 h 2654282"/>
              <a:gd name="connsiteX34" fmla="*/ 1923028 w 3217557"/>
              <a:gd name="connsiteY34" fmla="*/ 1713434 h 2654282"/>
              <a:gd name="connsiteX35" fmla="*/ 3078958 w 3217557"/>
              <a:gd name="connsiteY35" fmla="*/ 2077967 h 2654282"/>
              <a:gd name="connsiteX36" fmla="*/ 2505887 w 3217557"/>
              <a:gd name="connsiteY36" fmla="*/ 1713434 h 2654282"/>
              <a:gd name="connsiteX37" fmla="*/ 2886641 w 3217557"/>
              <a:gd name="connsiteY37" fmla="*/ 1713434 h 2654282"/>
              <a:gd name="connsiteX38" fmla="*/ 3217557 w 3217557"/>
              <a:gd name="connsiteY38" fmla="*/ 1382518 h 2654282"/>
              <a:gd name="connsiteX39" fmla="*/ 3217557 w 3217557"/>
              <a:gd name="connsiteY39" fmla="*/ 330916 h 2654282"/>
              <a:gd name="connsiteX40" fmla="*/ 2886641 w 3217557"/>
              <a:gd name="connsiteY40" fmla="*/ 0 h 2654282"/>
              <a:gd name="connsiteX0" fmla="*/ 1384251 w 3217557"/>
              <a:gd name="connsiteY0" fmla="*/ 661544 h 2654282"/>
              <a:gd name="connsiteX1" fmla="*/ 1574067 w 3217557"/>
              <a:gd name="connsiteY1" fmla="*/ 851360 h 2654282"/>
              <a:gd name="connsiteX2" fmla="*/ 1384251 w 3217557"/>
              <a:gd name="connsiteY2" fmla="*/ 1041176 h 2654282"/>
              <a:gd name="connsiteX3" fmla="*/ 1194435 w 3217557"/>
              <a:gd name="connsiteY3" fmla="*/ 851360 h 2654282"/>
              <a:gd name="connsiteX4" fmla="*/ 1384251 w 3217557"/>
              <a:gd name="connsiteY4" fmla="*/ 661544 h 2654282"/>
              <a:gd name="connsiteX5" fmla="*/ 1993421 w 3217557"/>
              <a:gd name="connsiteY5" fmla="*/ 661544 h 2654282"/>
              <a:gd name="connsiteX6" fmla="*/ 2183237 w 3217557"/>
              <a:gd name="connsiteY6" fmla="*/ 851360 h 2654282"/>
              <a:gd name="connsiteX7" fmla="*/ 1993421 w 3217557"/>
              <a:gd name="connsiteY7" fmla="*/ 1041176 h 2654282"/>
              <a:gd name="connsiteX8" fmla="*/ 1803605 w 3217557"/>
              <a:gd name="connsiteY8" fmla="*/ 851360 h 2654282"/>
              <a:gd name="connsiteX9" fmla="*/ 1993421 w 3217557"/>
              <a:gd name="connsiteY9" fmla="*/ 661544 h 2654282"/>
              <a:gd name="connsiteX10" fmla="*/ 2602591 w 3217557"/>
              <a:gd name="connsiteY10" fmla="*/ 661544 h 2654282"/>
              <a:gd name="connsiteX11" fmla="*/ 2792407 w 3217557"/>
              <a:gd name="connsiteY11" fmla="*/ 851360 h 2654282"/>
              <a:gd name="connsiteX12" fmla="*/ 2602591 w 3217557"/>
              <a:gd name="connsiteY12" fmla="*/ 1041176 h 2654282"/>
              <a:gd name="connsiteX13" fmla="*/ 2412775 w 3217557"/>
              <a:gd name="connsiteY13" fmla="*/ 851360 h 2654282"/>
              <a:gd name="connsiteX14" fmla="*/ 2602591 w 3217557"/>
              <a:gd name="connsiteY14" fmla="*/ 661544 h 2654282"/>
              <a:gd name="connsiteX15" fmla="*/ 677114 w 3217557"/>
              <a:gd name="connsiteY15" fmla="*/ 569491 h 2654282"/>
              <a:gd name="connsiteX16" fmla="*/ 330916 w 3217557"/>
              <a:gd name="connsiteY16" fmla="*/ 569491 h 2654282"/>
              <a:gd name="connsiteX17" fmla="*/ 0 w 3217557"/>
              <a:gd name="connsiteY17" fmla="*/ 900407 h 2654282"/>
              <a:gd name="connsiteX18" fmla="*/ 0 w 3217557"/>
              <a:gd name="connsiteY18" fmla="*/ 1952009 h 2654282"/>
              <a:gd name="connsiteX19" fmla="*/ 330916 w 3217557"/>
              <a:gd name="connsiteY19" fmla="*/ 2282925 h 2654282"/>
              <a:gd name="connsiteX20" fmla="*/ 711670 w 3217557"/>
              <a:gd name="connsiteY20" fmla="*/ 2282925 h 2654282"/>
              <a:gd name="connsiteX21" fmla="*/ 275077 w 3217557"/>
              <a:gd name="connsiteY21" fmla="*/ 2654282 h 2654282"/>
              <a:gd name="connsiteX22" fmla="*/ 1294529 w 3217557"/>
              <a:gd name="connsiteY22" fmla="*/ 2282925 h 2654282"/>
              <a:gd name="connsiteX23" fmla="*/ 2117356 w 3217557"/>
              <a:gd name="connsiteY23" fmla="*/ 2282925 h 2654282"/>
              <a:gd name="connsiteX24" fmla="*/ 2418395 w 3217557"/>
              <a:gd name="connsiteY24" fmla="*/ 2087951 h 2654282"/>
              <a:gd name="connsiteX25" fmla="*/ 1830857 w 3217557"/>
              <a:gd name="connsiteY25" fmla="*/ 1799347 h 2654282"/>
              <a:gd name="connsiteX26" fmla="*/ 1008030 w 3217557"/>
              <a:gd name="connsiteY26" fmla="*/ 1799347 h 2654282"/>
              <a:gd name="connsiteX27" fmla="*/ 677114 w 3217557"/>
              <a:gd name="connsiteY27" fmla="*/ 1468431 h 2654282"/>
              <a:gd name="connsiteX28" fmla="*/ 677114 w 3217557"/>
              <a:gd name="connsiteY28" fmla="*/ 569491 h 2654282"/>
              <a:gd name="connsiteX29" fmla="*/ 2886641 w 3217557"/>
              <a:gd name="connsiteY29" fmla="*/ 0 h 2654282"/>
              <a:gd name="connsiteX30" fmla="*/ 1100201 w 3217557"/>
              <a:gd name="connsiteY30" fmla="*/ 0 h 2654282"/>
              <a:gd name="connsiteX31" fmla="*/ 769285 w 3217557"/>
              <a:gd name="connsiteY31" fmla="*/ 330916 h 2654282"/>
              <a:gd name="connsiteX32" fmla="*/ 769285 w 3217557"/>
              <a:gd name="connsiteY32" fmla="*/ 1382518 h 2654282"/>
              <a:gd name="connsiteX33" fmla="*/ 1100201 w 3217557"/>
              <a:gd name="connsiteY33" fmla="*/ 1713434 h 2654282"/>
              <a:gd name="connsiteX34" fmla="*/ 1923028 w 3217557"/>
              <a:gd name="connsiteY34" fmla="*/ 1713434 h 2654282"/>
              <a:gd name="connsiteX35" fmla="*/ 3078958 w 3217557"/>
              <a:gd name="connsiteY35" fmla="*/ 2077967 h 2654282"/>
              <a:gd name="connsiteX36" fmla="*/ 2505887 w 3217557"/>
              <a:gd name="connsiteY36" fmla="*/ 1713434 h 2654282"/>
              <a:gd name="connsiteX37" fmla="*/ 2886641 w 3217557"/>
              <a:gd name="connsiteY37" fmla="*/ 1713434 h 2654282"/>
              <a:gd name="connsiteX38" fmla="*/ 3217557 w 3217557"/>
              <a:gd name="connsiteY38" fmla="*/ 1382518 h 2654282"/>
              <a:gd name="connsiteX39" fmla="*/ 3217557 w 3217557"/>
              <a:gd name="connsiteY39" fmla="*/ 330916 h 2654282"/>
              <a:gd name="connsiteX40" fmla="*/ 2886641 w 3217557"/>
              <a:gd name="connsiteY40" fmla="*/ 0 h 2654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3217557" h="2654282">
                <a:moveTo>
                  <a:pt x="1384251" y="661544"/>
                </a:moveTo>
                <a:cubicBezTo>
                  <a:pt x="1489083" y="661544"/>
                  <a:pt x="1574067" y="746528"/>
                  <a:pt x="1574067" y="851360"/>
                </a:cubicBezTo>
                <a:cubicBezTo>
                  <a:pt x="1574067" y="956192"/>
                  <a:pt x="1489083" y="1041176"/>
                  <a:pt x="1384251" y="1041176"/>
                </a:cubicBezTo>
                <a:cubicBezTo>
                  <a:pt x="1279419" y="1041176"/>
                  <a:pt x="1194435" y="956192"/>
                  <a:pt x="1194435" y="851360"/>
                </a:cubicBezTo>
                <a:cubicBezTo>
                  <a:pt x="1194435" y="746528"/>
                  <a:pt x="1279419" y="661544"/>
                  <a:pt x="1384251" y="661544"/>
                </a:cubicBezTo>
                <a:close/>
                <a:moveTo>
                  <a:pt x="1993421" y="661544"/>
                </a:moveTo>
                <a:cubicBezTo>
                  <a:pt x="2098253" y="661544"/>
                  <a:pt x="2183237" y="746528"/>
                  <a:pt x="2183237" y="851360"/>
                </a:cubicBezTo>
                <a:cubicBezTo>
                  <a:pt x="2183237" y="956192"/>
                  <a:pt x="2098253" y="1041176"/>
                  <a:pt x="1993421" y="1041176"/>
                </a:cubicBezTo>
                <a:cubicBezTo>
                  <a:pt x="1888589" y="1041176"/>
                  <a:pt x="1803605" y="956192"/>
                  <a:pt x="1803605" y="851360"/>
                </a:cubicBezTo>
                <a:cubicBezTo>
                  <a:pt x="1803605" y="746528"/>
                  <a:pt x="1888589" y="661544"/>
                  <a:pt x="1993421" y="661544"/>
                </a:cubicBezTo>
                <a:close/>
                <a:moveTo>
                  <a:pt x="2602591" y="661544"/>
                </a:moveTo>
                <a:cubicBezTo>
                  <a:pt x="2707423" y="661544"/>
                  <a:pt x="2792407" y="746528"/>
                  <a:pt x="2792407" y="851360"/>
                </a:cubicBezTo>
                <a:cubicBezTo>
                  <a:pt x="2792407" y="956192"/>
                  <a:pt x="2707423" y="1041176"/>
                  <a:pt x="2602591" y="1041176"/>
                </a:cubicBezTo>
                <a:cubicBezTo>
                  <a:pt x="2497759" y="1041176"/>
                  <a:pt x="2412775" y="956192"/>
                  <a:pt x="2412775" y="851360"/>
                </a:cubicBezTo>
                <a:cubicBezTo>
                  <a:pt x="2412775" y="746528"/>
                  <a:pt x="2497759" y="661544"/>
                  <a:pt x="2602591" y="661544"/>
                </a:cubicBezTo>
                <a:close/>
                <a:moveTo>
                  <a:pt x="677114" y="569491"/>
                </a:moveTo>
                <a:lnTo>
                  <a:pt x="330916" y="569491"/>
                </a:lnTo>
                <a:cubicBezTo>
                  <a:pt x="148156" y="569491"/>
                  <a:pt x="0" y="717647"/>
                  <a:pt x="0" y="900407"/>
                </a:cubicBezTo>
                <a:lnTo>
                  <a:pt x="0" y="1952009"/>
                </a:lnTo>
                <a:cubicBezTo>
                  <a:pt x="0" y="2134769"/>
                  <a:pt x="148156" y="2282925"/>
                  <a:pt x="330916" y="2282925"/>
                </a:cubicBezTo>
                <a:lnTo>
                  <a:pt x="711670" y="2282925"/>
                </a:lnTo>
                <a:cubicBezTo>
                  <a:pt x="639726" y="2394386"/>
                  <a:pt x="647101" y="2475544"/>
                  <a:pt x="275077" y="2654282"/>
                </a:cubicBezTo>
                <a:cubicBezTo>
                  <a:pt x="900998" y="2583693"/>
                  <a:pt x="998412" y="2552618"/>
                  <a:pt x="1294529" y="2282925"/>
                </a:cubicBezTo>
                <a:lnTo>
                  <a:pt x="2117356" y="2282925"/>
                </a:lnTo>
                <a:cubicBezTo>
                  <a:pt x="2251554" y="2282925"/>
                  <a:pt x="2367095" y="2203043"/>
                  <a:pt x="2418395" y="2087951"/>
                </a:cubicBezTo>
                <a:cubicBezTo>
                  <a:pt x="2205538" y="2022975"/>
                  <a:pt x="2032941" y="1932583"/>
                  <a:pt x="1830857" y="1799347"/>
                </a:cubicBezTo>
                <a:lnTo>
                  <a:pt x="1008030" y="1799347"/>
                </a:lnTo>
                <a:cubicBezTo>
                  <a:pt x="825270" y="1799347"/>
                  <a:pt x="677114" y="1651191"/>
                  <a:pt x="677114" y="1468431"/>
                </a:cubicBezTo>
                <a:lnTo>
                  <a:pt x="677114" y="569491"/>
                </a:lnTo>
                <a:close/>
                <a:moveTo>
                  <a:pt x="2886641" y="0"/>
                </a:moveTo>
                <a:lnTo>
                  <a:pt x="1100201" y="0"/>
                </a:lnTo>
                <a:cubicBezTo>
                  <a:pt x="917441" y="0"/>
                  <a:pt x="769285" y="148156"/>
                  <a:pt x="769285" y="330916"/>
                </a:cubicBezTo>
                <a:lnTo>
                  <a:pt x="769285" y="1382518"/>
                </a:lnTo>
                <a:cubicBezTo>
                  <a:pt x="769285" y="1565278"/>
                  <a:pt x="917441" y="1713434"/>
                  <a:pt x="1100201" y="1713434"/>
                </a:cubicBezTo>
                <a:lnTo>
                  <a:pt x="1923028" y="1713434"/>
                </a:lnTo>
                <a:cubicBezTo>
                  <a:pt x="2301032" y="1962656"/>
                  <a:pt x="2453037" y="2007378"/>
                  <a:pt x="3078958" y="2077967"/>
                </a:cubicBezTo>
                <a:cubicBezTo>
                  <a:pt x="2713759" y="1878758"/>
                  <a:pt x="2673367" y="1899957"/>
                  <a:pt x="2505887" y="1713434"/>
                </a:cubicBezTo>
                <a:lnTo>
                  <a:pt x="2886641" y="1713434"/>
                </a:lnTo>
                <a:cubicBezTo>
                  <a:pt x="3069401" y="1713434"/>
                  <a:pt x="3217557" y="1565278"/>
                  <a:pt x="3217557" y="1382518"/>
                </a:cubicBezTo>
                <a:lnTo>
                  <a:pt x="3217557" y="330916"/>
                </a:lnTo>
                <a:cubicBezTo>
                  <a:pt x="3217557" y="148156"/>
                  <a:pt x="3069401" y="0"/>
                  <a:pt x="288664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800"/>
            <a:endParaRPr lang="ko-KR" altLang="en-US" sz="1350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40" name="Round Same Side Corner Rectangle 11">
            <a:extLst>
              <a:ext uri="{FF2B5EF4-FFF2-40B4-BE49-F238E27FC236}">
                <a16:creationId xmlns:a16="http://schemas.microsoft.com/office/drawing/2014/main" id="{958210A3-BC27-49C6-9BD2-FC7CD6F7240C}"/>
              </a:ext>
            </a:extLst>
          </p:cNvPr>
          <p:cNvSpPr>
            <a:spLocks noChangeAspect="1"/>
          </p:cNvSpPr>
          <p:nvPr/>
        </p:nvSpPr>
        <p:spPr>
          <a:xfrm rot="9900000">
            <a:off x="6097442" y="3008974"/>
            <a:ext cx="297000" cy="252245"/>
          </a:xfrm>
          <a:custGeom>
            <a:avLst/>
            <a:gdLst/>
            <a:ahLst/>
            <a:cxnLst/>
            <a:rect l="l" t="t" r="r" b="b"/>
            <a:pathLst>
              <a:path w="2911009" h="2472345">
                <a:moveTo>
                  <a:pt x="2219598" y="1335309"/>
                </a:moveTo>
                <a:lnTo>
                  <a:pt x="2219598" y="1222573"/>
                </a:lnTo>
                <a:cubicBezTo>
                  <a:pt x="2219598" y="1176944"/>
                  <a:pt x="2241926" y="1136530"/>
                  <a:pt x="2277694" y="1113650"/>
                </a:cubicBezTo>
                <a:lnTo>
                  <a:pt x="2277694" y="137786"/>
                </a:lnTo>
                <a:cubicBezTo>
                  <a:pt x="2277694" y="61689"/>
                  <a:pt x="2339383" y="0"/>
                  <a:pt x="2415480" y="0"/>
                </a:cubicBezTo>
                <a:lnTo>
                  <a:pt x="2545196" y="0"/>
                </a:lnTo>
                <a:cubicBezTo>
                  <a:pt x="2621293" y="0"/>
                  <a:pt x="2682982" y="61689"/>
                  <a:pt x="2682982" y="137786"/>
                </a:cubicBezTo>
                <a:lnTo>
                  <a:pt x="2682982" y="1099067"/>
                </a:lnTo>
                <a:cubicBezTo>
                  <a:pt x="2730197" y="1120049"/>
                  <a:pt x="2762708" y="1167515"/>
                  <a:pt x="2762708" y="1222573"/>
                </a:cubicBezTo>
                <a:lnTo>
                  <a:pt x="2762708" y="1480834"/>
                </a:lnTo>
                <a:close/>
                <a:moveTo>
                  <a:pt x="241900" y="1676361"/>
                </a:moveTo>
                <a:cubicBezTo>
                  <a:pt x="69371" y="1631107"/>
                  <a:pt x="-34146" y="1454930"/>
                  <a:pt x="10296" y="1282189"/>
                </a:cubicBezTo>
                <a:cubicBezTo>
                  <a:pt x="54739" y="1109449"/>
                  <a:pt x="230428" y="1005105"/>
                  <a:pt x="403375" y="1048736"/>
                </a:cubicBezTo>
                <a:cubicBezTo>
                  <a:pt x="349550" y="1257945"/>
                  <a:pt x="295726" y="1467153"/>
                  <a:pt x="241900" y="1676361"/>
                </a:cubicBezTo>
                <a:close/>
                <a:moveTo>
                  <a:pt x="2578947" y="2467929"/>
                </a:moveTo>
                <a:lnTo>
                  <a:pt x="1957545" y="2301425"/>
                </a:lnTo>
                <a:lnTo>
                  <a:pt x="2194209" y="1418183"/>
                </a:lnTo>
                <a:lnTo>
                  <a:pt x="2815611" y="1584687"/>
                </a:lnTo>
                <a:cubicBezTo>
                  <a:pt x="2884250" y="1603079"/>
                  <a:pt x="2924985" y="1673632"/>
                  <a:pt x="2906593" y="1742272"/>
                </a:cubicBezTo>
                <a:lnTo>
                  <a:pt x="2736532" y="2376947"/>
                </a:lnTo>
                <a:cubicBezTo>
                  <a:pt x="2718140" y="2445587"/>
                  <a:pt x="2647586" y="2486321"/>
                  <a:pt x="2578947" y="2467929"/>
                </a:cubicBezTo>
                <a:close/>
                <a:moveTo>
                  <a:pt x="610249" y="2287120"/>
                </a:moveTo>
                <a:lnTo>
                  <a:pt x="1020264" y="756923"/>
                </a:lnTo>
                <a:lnTo>
                  <a:pt x="2107356" y="1398691"/>
                </a:lnTo>
                <a:lnTo>
                  <a:pt x="1872582" y="2274879"/>
                </a:lnTo>
                <a:close/>
                <a:moveTo>
                  <a:pt x="426016" y="2349577"/>
                </a:moveTo>
                <a:lnTo>
                  <a:pt x="243978" y="2300800"/>
                </a:lnTo>
                <a:cubicBezTo>
                  <a:pt x="205115" y="2290387"/>
                  <a:pt x="182051" y="2250439"/>
                  <a:pt x="192464" y="2211576"/>
                </a:cubicBezTo>
                <a:lnTo>
                  <a:pt x="620679" y="613455"/>
                </a:lnTo>
                <a:cubicBezTo>
                  <a:pt x="631093" y="574592"/>
                  <a:pt x="671040" y="551528"/>
                  <a:pt x="709903" y="561941"/>
                </a:cubicBezTo>
                <a:lnTo>
                  <a:pt x="891942" y="610718"/>
                </a:lnTo>
                <a:cubicBezTo>
                  <a:pt x="930805" y="621132"/>
                  <a:pt x="953869" y="661079"/>
                  <a:pt x="943455" y="699942"/>
                </a:cubicBezTo>
                <a:lnTo>
                  <a:pt x="515240" y="2298064"/>
                </a:lnTo>
                <a:cubicBezTo>
                  <a:pt x="504827" y="2336927"/>
                  <a:pt x="464879" y="2359990"/>
                  <a:pt x="426016" y="234957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800"/>
            <a:endParaRPr lang="ko-KR" altLang="en-US" sz="1350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41" name="Block Arc 10">
            <a:extLst>
              <a:ext uri="{FF2B5EF4-FFF2-40B4-BE49-F238E27FC236}">
                <a16:creationId xmlns:a16="http://schemas.microsoft.com/office/drawing/2014/main" id="{2891A1A8-903A-4D17-82F3-8C16CEA27466}"/>
              </a:ext>
            </a:extLst>
          </p:cNvPr>
          <p:cNvSpPr/>
          <p:nvPr/>
        </p:nvSpPr>
        <p:spPr>
          <a:xfrm>
            <a:off x="8158385" y="1810516"/>
            <a:ext cx="303668" cy="205688"/>
          </a:xfrm>
          <a:custGeom>
            <a:avLst/>
            <a:gdLst/>
            <a:ahLst/>
            <a:cxnLst/>
            <a:rect l="l" t="t" r="r" b="b"/>
            <a:pathLst>
              <a:path w="3219104" h="2180445">
                <a:moveTo>
                  <a:pt x="631935" y="660566"/>
                </a:moveTo>
                <a:cubicBezTo>
                  <a:pt x="582229" y="660566"/>
                  <a:pt x="541935" y="700860"/>
                  <a:pt x="541935" y="750566"/>
                </a:cubicBezTo>
                <a:cubicBezTo>
                  <a:pt x="541935" y="800272"/>
                  <a:pt x="582229" y="840566"/>
                  <a:pt x="631935" y="840566"/>
                </a:cubicBezTo>
                <a:cubicBezTo>
                  <a:pt x="681641" y="840566"/>
                  <a:pt x="721935" y="800272"/>
                  <a:pt x="721935" y="750566"/>
                </a:cubicBezTo>
                <a:cubicBezTo>
                  <a:pt x="721935" y="700860"/>
                  <a:pt x="681641" y="660566"/>
                  <a:pt x="631935" y="660566"/>
                </a:cubicBezTo>
                <a:close/>
                <a:moveTo>
                  <a:pt x="2920524" y="132986"/>
                </a:moveTo>
                <a:cubicBezTo>
                  <a:pt x="2884582" y="132986"/>
                  <a:pt x="2855445" y="171564"/>
                  <a:pt x="2855445" y="219152"/>
                </a:cubicBezTo>
                <a:cubicBezTo>
                  <a:pt x="2855445" y="266740"/>
                  <a:pt x="2884582" y="305318"/>
                  <a:pt x="2920524" y="305318"/>
                </a:cubicBezTo>
                <a:cubicBezTo>
                  <a:pt x="2956466" y="305318"/>
                  <a:pt x="2985603" y="266740"/>
                  <a:pt x="2985603" y="219152"/>
                </a:cubicBezTo>
                <a:cubicBezTo>
                  <a:pt x="2985603" y="171564"/>
                  <a:pt x="2956466" y="132986"/>
                  <a:pt x="2920524" y="132986"/>
                </a:cubicBezTo>
                <a:close/>
                <a:moveTo>
                  <a:pt x="1840097" y="123357"/>
                </a:moveTo>
                <a:cubicBezTo>
                  <a:pt x="1690593" y="125267"/>
                  <a:pt x="1541569" y="163386"/>
                  <a:pt x="1407089" y="237534"/>
                </a:cubicBezTo>
                <a:lnTo>
                  <a:pt x="1442443" y="299445"/>
                </a:lnTo>
                <a:cubicBezTo>
                  <a:pt x="1690026" y="162934"/>
                  <a:pt x="1991162" y="159087"/>
                  <a:pt x="2242273" y="289227"/>
                </a:cubicBezTo>
                <a:lnTo>
                  <a:pt x="2275978" y="226435"/>
                </a:lnTo>
                <a:cubicBezTo>
                  <a:pt x="2139582" y="155746"/>
                  <a:pt x="1989600" y="121447"/>
                  <a:pt x="1840097" y="123357"/>
                </a:cubicBezTo>
                <a:close/>
                <a:moveTo>
                  <a:pt x="1808744" y="1233"/>
                </a:moveTo>
                <a:cubicBezTo>
                  <a:pt x="2156106" y="-14520"/>
                  <a:pt x="2554236" y="122009"/>
                  <a:pt x="2727916" y="332053"/>
                </a:cubicBezTo>
                <a:lnTo>
                  <a:pt x="2797407" y="426906"/>
                </a:lnTo>
                <a:cubicBezTo>
                  <a:pt x="2816730" y="407744"/>
                  <a:pt x="2822914" y="396798"/>
                  <a:pt x="2848347" y="374270"/>
                </a:cubicBezTo>
                <a:cubicBezTo>
                  <a:pt x="2789714" y="335227"/>
                  <a:pt x="2770554" y="301522"/>
                  <a:pt x="2770554" y="211287"/>
                </a:cubicBezTo>
                <a:cubicBezTo>
                  <a:pt x="2770554" y="109060"/>
                  <a:pt x="2826850" y="34523"/>
                  <a:pt x="2918697" y="33333"/>
                </a:cubicBezTo>
                <a:cubicBezTo>
                  <a:pt x="3010544" y="32143"/>
                  <a:pt x="3068737" y="122977"/>
                  <a:pt x="3064459" y="218431"/>
                </a:cubicBezTo>
                <a:cubicBezTo>
                  <a:pt x="3062319" y="266188"/>
                  <a:pt x="3063213" y="242475"/>
                  <a:pt x="3054577" y="285936"/>
                </a:cubicBezTo>
                <a:cubicBezTo>
                  <a:pt x="3088600" y="260795"/>
                  <a:pt x="3146396" y="297212"/>
                  <a:pt x="3198377" y="27802"/>
                </a:cubicBezTo>
                <a:cubicBezTo>
                  <a:pt x="3270974" y="270322"/>
                  <a:pt x="3142267" y="378871"/>
                  <a:pt x="2977023" y="405424"/>
                </a:cubicBezTo>
                <a:cubicBezTo>
                  <a:pt x="2937650" y="455263"/>
                  <a:pt x="2906651" y="507366"/>
                  <a:pt x="2854455" y="531728"/>
                </a:cubicBezTo>
                <a:cubicBezTo>
                  <a:pt x="2854593" y="531917"/>
                  <a:pt x="2854687" y="532126"/>
                  <a:pt x="2854781" y="532336"/>
                </a:cubicBezTo>
                <a:lnTo>
                  <a:pt x="2914835" y="719911"/>
                </a:lnTo>
                <a:cubicBezTo>
                  <a:pt x="2982387" y="1030651"/>
                  <a:pt x="2875068" y="1334999"/>
                  <a:pt x="2751965" y="1458417"/>
                </a:cubicBezTo>
                <a:cubicBezTo>
                  <a:pt x="2718119" y="1752479"/>
                  <a:pt x="2636178" y="1904762"/>
                  <a:pt x="2564924" y="2133185"/>
                </a:cubicBezTo>
                <a:cubicBezTo>
                  <a:pt x="2548001" y="2174319"/>
                  <a:pt x="2290597" y="2162941"/>
                  <a:pt x="2284362" y="2130560"/>
                </a:cubicBezTo>
                <a:cubicBezTo>
                  <a:pt x="2253189" y="1989654"/>
                  <a:pt x="2205984" y="1832997"/>
                  <a:pt x="2190842" y="1681589"/>
                </a:cubicBezTo>
                <a:cubicBezTo>
                  <a:pt x="1937891" y="1727975"/>
                  <a:pt x="1628829" y="1727099"/>
                  <a:pt x="1429318" y="1710471"/>
                </a:cubicBezTo>
                <a:cubicBezTo>
                  <a:pt x="1387456" y="1891634"/>
                  <a:pt x="1268107" y="2057044"/>
                  <a:pt x="1143413" y="2180445"/>
                </a:cubicBezTo>
                <a:lnTo>
                  <a:pt x="943012" y="2180445"/>
                </a:lnTo>
                <a:cubicBezTo>
                  <a:pt x="894916" y="2170818"/>
                  <a:pt x="902932" y="1825120"/>
                  <a:pt x="910948" y="1650083"/>
                </a:cubicBezTo>
                <a:cubicBezTo>
                  <a:pt x="600994" y="1508303"/>
                  <a:pt x="-80369" y="1319263"/>
                  <a:pt x="7807" y="838786"/>
                </a:cubicBezTo>
                <a:cubicBezTo>
                  <a:pt x="13151" y="796777"/>
                  <a:pt x="184160" y="802028"/>
                  <a:pt x="275009" y="799402"/>
                </a:cubicBezTo>
                <a:cubicBezTo>
                  <a:pt x="369419" y="659373"/>
                  <a:pt x="418407" y="582356"/>
                  <a:pt x="555570" y="465957"/>
                </a:cubicBezTo>
                <a:cubicBezTo>
                  <a:pt x="547554" y="374062"/>
                  <a:pt x="496786" y="206026"/>
                  <a:pt x="531522" y="190273"/>
                </a:cubicBezTo>
                <a:cubicBezTo>
                  <a:pt x="764877" y="64246"/>
                  <a:pt x="803177" y="250661"/>
                  <a:pt x="924308" y="355683"/>
                </a:cubicBezTo>
                <a:cubicBezTo>
                  <a:pt x="1130053" y="143013"/>
                  <a:pt x="1554903" y="11735"/>
                  <a:pt x="1808744" y="123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800"/>
            <a:endParaRPr lang="ko-KR" altLang="en-US" sz="1350" dirty="0">
              <a:solidFill>
                <a:prstClr val="black"/>
              </a:solidFill>
              <a:latin typeface="Arial"/>
            </a:endParaRPr>
          </a:p>
        </p:txBody>
      </p: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0E0F04FE-97CA-45C5-958A-4EF1A6B408DC}"/>
              </a:ext>
            </a:extLst>
          </p:cNvPr>
          <p:cNvCxnSpPr>
            <a:cxnSpLocks/>
            <a:stCxn id="8" idx="1"/>
            <a:endCxn id="7" idx="5"/>
          </p:cNvCxnSpPr>
          <p:nvPr/>
        </p:nvCxnSpPr>
        <p:spPr>
          <a:xfrm flipH="1" flipV="1">
            <a:off x="2825034" y="2945588"/>
            <a:ext cx="914048" cy="1031142"/>
          </a:xfrm>
          <a:prstGeom prst="line">
            <a:avLst/>
          </a:prstGeom>
          <a:ln w="254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14DFD24A-12B7-44FD-B5C2-5CA3EF6449FB}"/>
              </a:ext>
            </a:extLst>
          </p:cNvPr>
          <p:cNvCxnSpPr>
            <a:cxnSpLocks/>
            <a:stCxn id="7" idx="7"/>
            <a:endCxn id="6" idx="3"/>
          </p:cNvCxnSpPr>
          <p:nvPr/>
        </p:nvCxnSpPr>
        <p:spPr>
          <a:xfrm flipV="1">
            <a:off x="2825034" y="1727791"/>
            <a:ext cx="1751230" cy="835960"/>
          </a:xfrm>
          <a:prstGeom prst="line">
            <a:avLst/>
          </a:prstGeom>
          <a:ln w="254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3E05A802-8439-420B-8E30-298A0CD4EC9E}"/>
              </a:ext>
            </a:extLst>
          </p:cNvPr>
          <p:cNvCxnSpPr>
            <a:cxnSpLocks/>
            <a:stCxn id="9" idx="1"/>
            <a:endCxn id="6" idx="5"/>
          </p:cNvCxnSpPr>
          <p:nvPr/>
        </p:nvCxnSpPr>
        <p:spPr>
          <a:xfrm flipH="1" flipV="1">
            <a:off x="4958101" y="1727791"/>
            <a:ext cx="1086861" cy="1186004"/>
          </a:xfrm>
          <a:prstGeom prst="line">
            <a:avLst/>
          </a:prstGeom>
          <a:ln w="254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2CCD014E-08ED-4BD0-98B8-93680600E973}"/>
              </a:ext>
            </a:extLst>
          </p:cNvPr>
          <p:cNvCxnSpPr>
            <a:cxnSpLocks/>
            <a:stCxn id="9" idx="7"/>
            <a:endCxn id="10" idx="3"/>
          </p:cNvCxnSpPr>
          <p:nvPr/>
        </p:nvCxnSpPr>
        <p:spPr>
          <a:xfrm flipV="1">
            <a:off x="6426799" y="2133005"/>
            <a:ext cx="1655936" cy="780789"/>
          </a:xfrm>
          <a:prstGeom prst="line">
            <a:avLst/>
          </a:prstGeom>
          <a:ln w="254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Rectangle 47">
            <a:extLst>
              <a:ext uri="{FF2B5EF4-FFF2-40B4-BE49-F238E27FC236}">
                <a16:creationId xmlns:a16="http://schemas.microsoft.com/office/drawing/2014/main" id="{22B0639A-0BBC-7EFF-69ED-F4DD56A75EEF}"/>
              </a:ext>
            </a:extLst>
          </p:cNvPr>
          <p:cNvSpPr/>
          <p:nvPr/>
        </p:nvSpPr>
        <p:spPr>
          <a:xfrm>
            <a:off x="0" y="4499902"/>
            <a:ext cx="9144000" cy="64359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15" hangingPunct="1"/>
            <a:endParaRPr lang="en-PF" sz="1350" kern="1200">
              <a:solidFill>
                <a:prstClr val="white"/>
              </a:solidFill>
              <a:latin typeface="Arial"/>
            </a:endParaRPr>
          </a:p>
        </p:txBody>
      </p:sp>
      <p:sp>
        <p:nvSpPr>
          <p:cNvPr id="53" name="Text Placeholder 1">
            <a:extLst>
              <a:ext uri="{FF2B5EF4-FFF2-40B4-BE49-F238E27FC236}">
                <a16:creationId xmlns:a16="http://schemas.microsoft.com/office/drawing/2014/main" id="{5C11EDC8-FAE9-4D56-781E-D3B7F08B2BEE}"/>
              </a:ext>
            </a:extLst>
          </p:cNvPr>
          <p:cNvSpPr txBox="1">
            <a:spLocks/>
          </p:cNvSpPr>
          <p:nvPr/>
        </p:nvSpPr>
        <p:spPr>
          <a:xfrm>
            <a:off x="232051" y="385633"/>
            <a:ext cx="8679898" cy="54318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 defTabSz="91442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5400" b="0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n-ea"/>
                <a:cs typeface="Arial" pitchFamily="34" charset="0"/>
              </a:defRPr>
            </a:lvl1pPr>
            <a:lvl2pPr marL="685818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28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40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52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63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75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85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98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817">
              <a:spcBef>
                <a:spcPts val="750"/>
              </a:spcBef>
            </a:pPr>
            <a:r>
              <a:rPr lang="en-US" sz="3600" b="1" dirty="0">
                <a:solidFill>
                  <a:srgbClr val="2CB8AE">
                    <a:lumMod val="75000"/>
                  </a:srgbClr>
                </a:solidFill>
                <a:latin typeface="Avenir Next" panose="020B0503020202020204" pitchFamily="34" charset="0"/>
              </a:rPr>
              <a:t>CBAM Importer: </a:t>
            </a:r>
            <a:r>
              <a:rPr lang="en-US" sz="3600" dirty="0">
                <a:solidFill>
                  <a:srgbClr val="2CB8AE">
                    <a:lumMod val="75000"/>
                  </a:srgbClr>
                </a:solidFill>
                <a:latin typeface="Avenir Next" panose="020B0503020202020204" pitchFamily="34" charset="0"/>
              </a:rPr>
              <a:t>A Year in the Life</a:t>
            </a:r>
          </a:p>
        </p:txBody>
      </p:sp>
      <p:grpSp>
        <p:nvGrpSpPr>
          <p:cNvPr id="54" name="Group 53">
            <a:extLst>
              <a:ext uri="{FF2B5EF4-FFF2-40B4-BE49-F238E27FC236}">
                <a16:creationId xmlns:a16="http://schemas.microsoft.com/office/drawing/2014/main" id="{8BD5EB6F-FE58-9BFC-568F-972BAB86EAC9}"/>
              </a:ext>
            </a:extLst>
          </p:cNvPr>
          <p:cNvGrpSpPr/>
          <p:nvPr/>
        </p:nvGrpSpPr>
        <p:grpSpPr>
          <a:xfrm>
            <a:off x="0" y="4948390"/>
            <a:ext cx="9144000" cy="195110"/>
            <a:chOff x="4379494" y="697832"/>
            <a:chExt cx="2586787" cy="168442"/>
          </a:xfrm>
        </p:grpSpPr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8E951DF6-92F8-A04B-7728-B08A42DE8E12}"/>
                </a:ext>
              </a:extLst>
            </p:cNvPr>
            <p:cNvSpPr/>
            <p:nvPr/>
          </p:nvSpPr>
          <p:spPr>
            <a:xfrm>
              <a:off x="4379494" y="697832"/>
              <a:ext cx="517358" cy="16844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15" hangingPunct="1"/>
              <a:endParaRPr lang="ko-KR" altLang="en-US" sz="1350" kern="1200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2D693113-B567-1F6C-F46E-D6235E920158}"/>
                </a:ext>
              </a:extLst>
            </p:cNvPr>
            <p:cNvSpPr/>
            <p:nvPr/>
          </p:nvSpPr>
          <p:spPr>
            <a:xfrm>
              <a:off x="4896852" y="697832"/>
              <a:ext cx="517358" cy="168442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15" hangingPunct="1"/>
              <a:endParaRPr lang="ko-KR" altLang="en-US" sz="1350" kern="1200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41CE2981-973B-3CBE-2FB3-B8A8E5F0E196}"/>
                </a:ext>
              </a:extLst>
            </p:cNvPr>
            <p:cNvSpPr/>
            <p:nvPr/>
          </p:nvSpPr>
          <p:spPr>
            <a:xfrm>
              <a:off x="5414209" y="697832"/>
              <a:ext cx="517358" cy="168442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15" hangingPunct="1"/>
              <a:endParaRPr lang="ko-KR" altLang="en-US" sz="1350" kern="1200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0C15FD00-149E-EDAD-FC4E-752B2652B21B}"/>
                </a:ext>
              </a:extLst>
            </p:cNvPr>
            <p:cNvSpPr/>
            <p:nvPr/>
          </p:nvSpPr>
          <p:spPr>
            <a:xfrm>
              <a:off x="5931566" y="697832"/>
              <a:ext cx="517358" cy="16844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15" hangingPunct="1"/>
              <a:endParaRPr lang="ko-KR" altLang="en-US" sz="1350" kern="1200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41486CAB-494E-B798-F285-86838A4BE382}"/>
                </a:ext>
              </a:extLst>
            </p:cNvPr>
            <p:cNvSpPr/>
            <p:nvPr/>
          </p:nvSpPr>
          <p:spPr>
            <a:xfrm>
              <a:off x="6448923" y="697832"/>
              <a:ext cx="517358" cy="16844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15" hangingPunct="1"/>
              <a:endParaRPr lang="ko-KR" altLang="en-US" sz="1350" kern="1200">
                <a:solidFill>
                  <a:prstClr val="white"/>
                </a:solidFill>
                <a:latin typeface="Arial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94804" y="4397095"/>
            <a:ext cx="4749196" cy="347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3564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443" y="575100"/>
            <a:ext cx="4104989" cy="576001"/>
          </a:xfrm>
        </p:spPr>
        <p:txBody>
          <a:bodyPr/>
          <a:lstStyle/>
          <a:p>
            <a:r>
              <a:rPr lang="en-GB" dirty="0" smtClean="0"/>
              <a:t>Operation</a:t>
            </a:r>
            <a:endParaRPr lang="en-GB" dirty="0"/>
          </a:p>
        </p:txBody>
      </p:sp>
      <p:sp>
        <p:nvSpPr>
          <p:cNvPr id="4" name="Picture Placeholder 3"/>
          <p:cNvSpPr>
            <a:spLocks noGrp="1"/>
          </p:cNvSpPr>
          <p:nvPr>
            <p:ph type="pic" idx="21"/>
          </p:nvPr>
        </p:nvSpPr>
        <p:spPr/>
      </p:sp>
      <p:sp>
        <p:nvSpPr>
          <p:cNvPr id="5" name="Text Placeholder 4"/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23"/>
          </p:nvPr>
        </p:nvSpPr>
        <p:spPr>
          <a:xfrm>
            <a:off x="4571992" y="2762760"/>
            <a:ext cx="4356001" cy="2165640"/>
          </a:xfrm>
        </p:spPr>
        <p:txBody>
          <a:bodyPr/>
          <a:lstStyle/>
          <a:p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497" y="2395531"/>
            <a:ext cx="8883503" cy="264141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4680" y="215099"/>
            <a:ext cx="4360863" cy="218043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61585" y="706212"/>
            <a:ext cx="6620830" cy="3731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103654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Footer Placeholder 3"/>
          <p:cNvSpPr txBox="1"/>
          <p:nvPr/>
        </p:nvSpPr>
        <p:spPr>
          <a:xfrm>
            <a:off x="215999" y="4824000"/>
            <a:ext cx="4356001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0" tIns="0" rIns="0" bIns="0">
            <a:spAutoFit/>
          </a:bodyPr>
          <a:lstStyle>
            <a:lvl1pPr>
              <a:defRPr sz="700">
                <a:solidFill>
                  <a:srgbClr val="888888"/>
                </a:solidFill>
              </a:defRPr>
            </a:lvl1pPr>
          </a:lstStyle>
          <a:p>
            <a:r>
              <a:t>UNA Europa presentation</a:t>
            </a:r>
          </a:p>
        </p:txBody>
      </p:sp>
      <p:sp>
        <p:nvSpPr>
          <p:cNvPr id="486" name="Title 7"/>
          <p:cNvSpPr txBox="1">
            <a:spLocks noGrp="1"/>
          </p:cNvSpPr>
          <p:nvPr>
            <p:ph type="title"/>
          </p:nvPr>
        </p:nvSpPr>
        <p:spPr>
          <a:xfrm>
            <a:off x="215999" y="143999"/>
            <a:ext cx="4104989" cy="576002"/>
          </a:xfrm>
          <a:prstGeom prst="rect">
            <a:avLst/>
          </a:prstGeom>
        </p:spPr>
        <p:txBody>
          <a:bodyPr/>
          <a:lstStyle/>
          <a:p>
            <a:pPr defTabSz="672084">
              <a:defRPr sz="3724"/>
            </a:pPr>
            <a:r>
              <a:rPr lang="it-IT" dirty="0" smtClean="0"/>
              <a:t>Export rebates?</a:t>
            </a:r>
            <a:endParaRPr dirty="0"/>
          </a:p>
        </p:txBody>
      </p:sp>
      <p:sp>
        <p:nvSpPr>
          <p:cNvPr id="487" name="Content Placeholder 8"/>
          <p:cNvSpPr txBox="1">
            <a:spLocks noGrp="1"/>
          </p:cNvSpPr>
          <p:nvPr>
            <p:ph type="body" sz="half" idx="1"/>
          </p:nvPr>
        </p:nvSpPr>
        <p:spPr>
          <a:xfrm>
            <a:off x="173143" y="1083512"/>
            <a:ext cx="4104989" cy="3564141"/>
          </a:xfrm>
          <a:prstGeom prst="rect">
            <a:avLst/>
          </a:prstGeo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it-IT" sz="3200" dirty="0" smtClean="0"/>
              <a:t>To level playing field for EU goods competing on world market (primary goal is competitiveness, not climate action)</a:t>
            </a:r>
          </a:p>
          <a:p>
            <a:pPr marL="0" indent="0">
              <a:buNone/>
            </a:pPr>
            <a:r>
              <a:rPr lang="it-IT" sz="3200" dirty="0" smtClean="0"/>
              <a:t>Clash between Commission and Parliament (in the form of free allowances)</a:t>
            </a:r>
            <a:endParaRPr sz="3200" dirty="0"/>
          </a:p>
        </p:txBody>
      </p:sp>
      <p:sp>
        <p:nvSpPr>
          <p:cNvPr id="488" name="Slide Number Placeholder 4"/>
          <p:cNvSpPr txBox="1">
            <a:spLocks noGrp="1"/>
          </p:cNvSpPr>
          <p:nvPr>
            <p:ph type="sldNum" sz="quarter" idx="2"/>
          </p:nvPr>
        </p:nvSpPr>
        <p:spPr>
          <a:xfrm>
            <a:off x="8801000" y="4824000"/>
            <a:ext cx="127001" cy="127001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/>
          <a:lstStyle/>
          <a:p>
            <a:fld id="{86CB4B4D-7CA3-9044-876B-883B54F8677D}" type="slidenum">
              <a:t>22</a:t>
            </a:fld>
            <a:endParaRPr/>
          </a:p>
        </p:txBody>
      </p:sp>
      <p:pic>
        <p:nvPicPr>
          <p:cNvPr id="489" name="Picture Placeholder 10" descr="Picture Placeholder 10"/>
          <p:cNvPicPr>
            <a:picLocks noGrp="1" noChangeAspect="1"/>
          </p:cNvPicPr>
          <p:nvPr>
            <p:ph type="pic" idx="21"/>
          </p:nvPr>
        </p:nvPicPr>
        <p:blipFill>
          <a:blip r:embed="rId2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490" name="Text Placeholder 9"/>
          <p:cNvSpPr>
            <a:spLocks noGrp="1"/>
          </p:cNvSpPr>
          <p:nvPr>
            <p:ph type="body" idx="22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91" name="Text Placeholder 11"/>
          <p:cNvSpPr>
            <a:spLocks noGrp="1"/>
          </p:cNvSpPr>
          <p:nvPr>
            <p:ph type="body" idx="23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46595" y="1255905"/>
            <a:ext cx="2409593" cy="2409593"/>
          </a:xfrm>
          <a:prstGeom prst="rect">
            <a:avLst/>
          </a:prstGeom>
        </p:spPr>
      </p:pic>
      <p:sp>
        <p:nvSpPr>
          <p:cNvPr id="3" name="&quot;No&quot; Symbol 2"/>
          <p:cNvSpPr/>
          <p:nvPr/>
        </p:nvSpPr>
        <p:spPr>
          <a:xfrm>
            <a:off x="2127912" y="1330906"/>
            <a:ext cx="4594303" cy="2378187"/>
          </a:xfrm>
          <a:prstGeom prst="noSmoking">
            <a:avLst/>
          </a:prstGeom>
          <a:solidFill>
            <a:srgbClr val="FFFFFF"/>
          </a:solidFill>
          <a:ln w="127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685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13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2697960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9" name="Title 1"/>
          <p:cNvSpPr txBox="1">
            <a:spLocks noGrp="1"/>
          </p:cNvSpPr>
          <p:nvPr>
            <p:ph type="title"/>
          </p:nvPr>
        </p:nvSpPr>
        <p:spPr>
          <a:xfrm>
            <a:off x="215999" y="107999"/>
            <a:ext cx="6447267" cy="738668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it-IT" sz="4500" dirty="0" smtClean="0"/>
              <a:t>Trade effects?</a:t>
            </a:r>
            <a:endParaRPr sz="45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917502"/>
            <a:ext cx="8257646" cy="278984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1560952"/>
            <a:ext cx="9122038" cy="2409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805328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" name="Title 1"/>
          <p:cNvSpPr txBox="1">
            <a:spLocks noGrp="1"/>
          </p:cNvSpPr>
          <p:nvPr>
            <p:ph type="title"/>
          </p:nvPr>
        </p:nvSpPr>
        <p:spPr>
          <a:xfrm>
            <a:off x="215999" y="107999"/>
            <a:ext cx="8140601" cy="798967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it-IT" sz="3300" dirty="0" smtClean="0"/>
              <a:t>Shared but differentiated responsibilities?</a:t>
            </a:r>
            <a:endParaRPr sz="3300" dirty="0"/>
          </a:p>
        </p:txBody>
      </p:sp>
      <p:sp>
        <p:nvSpPr>
          <p:cNvPr id="4" name="Content Placeholder 8"/>
          <p:cNvSpPr txBox="1">
            <a:spLocks noGrp="1"/>
          </p:cNvSpPr>
          <p:nvPr>
            <p:ph type="body" sz="half" idx="1"/>
          </p:nvPr>
        </p:nvSpPr>
        <p:spPr>
          <a:xfrm>
            <a:off x="1469066" y="1336066"/>
            <a:ext cx="6777468" cy="3564141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it-IT" sz="3200" dirty="0" smtClean="0"/>
              <a:t>CBAM not perfectly aligned with assisted transition to low-carbon</a:t>
            </a:r>
            <a:endParaRPr sz="3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724318"/>
            <a:ext cx="7035801" cy="4419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425369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Footer Placeholder 3"/>
          <p:cNvSpPr txBox="1"/>
          <p:nvPr/>
        </p:nvSpPr>
        <p:spPr>
          <a:xfrm>
            <a:off x="215999" y="4824000"/>
            <a:ext cx="4356001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0" tIns="0" rIns="0" bIns="0">
            <a:spAutoFit/>
          </a:bodyPr>
          <a:lstStyle>
            <a:lvl1pPr>
              <a:defRPr sz="700">
                <a:solidFill>
                  <a:srgbClr val="888888"/>
                </a:solidFill>
              </a:defRPr>
            </a:lvl1pPr>
          </a:lstStyle>
          <a:p>
            <a:r>
              <a:t>UNA Europa presentation</a:t>
            </a:r>
          </a:p>
        </p:txBody>
      </p:sp>
      <p:sp>
        <p:nvSpPr>
          <p:cNvPr id="486" name="Title 7"/>
          <p:cNvSpPr txBox="1">
            <a:spLocks noGrp="1"/>
          </p:cNvSpPr>
          <p:nvPr>
            <p:ph type="title"/>
          </p:nvPr>
        </p:nvSpPr>
        <p:spPr>
          <a:xfrm>
            <a:off x="341504" y="108137"/>
            <a:ext cx="4104989" cy="576002"/>
          </a:xfrm>
          <a:prstGeom prst="rect">
            <a:avLst/>
          </a:prstGeom>
        </p:spPr>
        <p:txBody>
          <a:bodyPr/>
          <a:lstStyle/>
          <a:p>
            <a:pPr defTabSz="672084">
              <a:defRPr sz="3724"/>
            </a:pPr>
            <a:r>
              <a:rPr lang="it-IT" dirty="0" smtClean="0"/>
              <a:t>WTO law check</a:t>
            </a:r>
            <a:endParaRPr dirty="0"/>
          </a:p>
        </p:txBody>
      </p:sp>
      <p:sp>
        <p:nvSpPr>
          <p:cNvPr id="487" name="Content Placeholder 8"/>
          <p:cNvSpPr txBox="1">
            <a:spLocks noGrp="1"/>
          </p:cNvSpPr>
          <p:nvPr>
            <p:ph type="body" sz="half" idx="1"/>
          </p:nvPr>
        </p:nvSpPr>
        <p:spPr>
          <a:xfrm>
            <a:off x="215999" y="971999"/>
            <a:ext cx="4104989" cy="3564141"/>
          </a:xfrm>
          <a:prstGeom prst="rect">
            <a:avLst/>
          </a:prstGeom>
        </p:spPr>
        <p:txBody>
          <a:bodyPr>
            <a:normAutofit fontScale="85000" lnSpcReduction="20000"/>
          </a:bodyPr>
          <a:lstStyle/>
          <a:p>
            <a:r>
              <a:rPr lang="it-IT" sz="3200" dirty="0" smtClean="0"/>
              <a:t>Border measure?</a:t>
            </a:r>
          </a:p>
          <a:p>
            <a:r>
              <a:rPr lang="it-IT" sz="3200" dirty="0" smtClean="0"/>
              <a:t>Border effect of domestic measures (Asbestos, Seals, Shrimps) – discrimination? Arts I and III</a:t>
            </a:r>
          </a:p>
          <a:p>
            <a:r>
              <a:rPr lang="it-IT" sz="3200" dirty="0" smtClean="0"/>
              <a:t>Tariff? Art III</a:t>
            </a:r>
          </a:p>
          <a:p>
            <a:r>
              <a:rPr lang="it-IT" sz="3200" dirty="0" smtClean="0"/>
              <a:t>Export subsidy?</a:t>
            </a:r>
          </a:p>
          <a:p>
            <a:r>
              <a:rPr lang="it-IT" sz="3200" dirty="0" smtClean="0"/>
              <a:t>(ETS free allowance a countervailable subsidy?)</a:t>
            </a:r>
            <a:endParaRPr sz="3200" dirty="0"/>
          </a:p>
        </p:txBody>
      </p:sp>
      <p:sp>
        <p:nvSpPr>
          <p:cNvPr id="488" name="Slide Number Placeholder 4"/>
          <p:cNvSpPr txBox="1">
            <a:spLocks noGrp="1"/>
          </p:cNvSpPr>
          <p:nvPr>
            <p:ph type="sldNum" sz="quarter" idx="2"/>
          </p:nvPr>
        </p:nvSpPr>
        <p:spPr>
          <a:xfrm>
            <a:off x="8801000" y="4824000"/>
            <a:ext cx="127001" cy="127001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/>
          <a:lstStyle/>
          <a:p>
            <a:fld id="{86CB4B4D-7CA3-9044-876B-883B54F8677D}" type="slidenum">
              <a:t>25</a:t>
            </a:fld>
            <a:endParaRPr/>
          </a:p>
        </p:txBody>
      </p:sp>
      <p:pic>
        <p:nvPicPr>
          <p:cNvPr id="489" name="Picture Placeholder 10" descr="Picture Placeholder 10"/>
          <p:cNvPicPr>
            <a:picLocks noGrp="1" noChangeAspect="1"/>
          </p:cNvPicPr>
          <p:nvPr>
            <p:ph type="pic" idx="21"/>
          </p:nvPr>
        </p:nvPicPr>
        <p:blipFill>
          <a:blip r:embed="rId2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490" name="Text Placeholder 9"/>
          <p:cNvSpPr>
            <a:spLocks noGrp="1"/>
          </p:cNvSpPr>
          <p:nvPr>
            <p:ph type="body" idx="22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91" name="Text Placeholder 11"/>
          <p:cNvSpPr>
            <a:spLocks noGrp="1"/>
          </p:cNvSpPr>
          <p:nvPr>
            <p:ph type="body" idx="23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1620" y="868945"/>
            <a:ext cx="3756752" cy="3955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204260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Footer Placeholder 3"/>
          <p:cNvSpPr txBox="1"/>
          <p:nvPr/>
        </p:nvSpPr>
        <p:spPr>
          <a:xfrm>
            <a:off x="215999" y="4824000"/>
            <a:ext cx="4356001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0" tIns="0" rIns="0" bIns="0">
            <a:spAutoFit/>
          </a:bodyPr>
          <a:lstStyle>
            <a:lvl1pPr>
              <a:defRPr sz="700">
                <a:solidFill>
                  <a:srgbClr val="888888"/>
                </a:solidFill>
              </a:defRPr>
            </a:lvl1pPr>
          </a:lstStyle>
          <a:p>
            <a:r>
              <a:t>UNA Europa presentation</a:t>
            </a:r>
          </a:p>
        </p:txBody>
      </p:sp>
      <p:sp>
        <p:nvSpPr>
          <p:cNvPr id="486" name="Title 7"/>
          <p:cNvSpPr txBox="1">
            <a:spLocks noGrp="1"/>
          </p:cNvSpPr>
          <p:nvPr>
            <p:ph type="title"/>
          </p:nvPr>
        </p:nvSpPr>
        <p:spPr>
          <a:xfrm>
            <a:off x="215999" y="143999"/>
            <a:ext cx="4355994" cy="576002"/>
          </a:xfrm>
          <a:prstGeom prst="rect">
            <a:avLst/>
          </a:prstGeom>
        </p:spPr>
        <p:txBody>
          <a:bodyPr>
            <a:normAutofit/>
          </a:bodyPr>
          <a:lstStyle/>
          <a:p>
            <a:pPr defTabSz="672084">
              <a:defRPr sz="3724"/>
            </a:pPr>
            <a:r>
              <a:rPr lang="it-IT" sz="3000" dirty="0" smtClean="0"/>
              <a:t>Who’s happy/unhappy?</a:t>
            </a:r>
            <a:endParaRPr sz="3000" dirty="0"/>
          </a:p>
        </p:txBody>
      </p:sp>
      <p:sp>
        <p:nvSpPr>
          <p:cNvPr id="487" name="Content Placeholder 8"/>
          <p:cNvSpPr txBox="1">
            <a:spLocks noGrp="1"/>
          </p:cNvSpPr>
          <p:nvPr>
            <p:ph type="body" sz="half" idx="1"/>
          </p:nvPr>
        </p:nvSpPr>
        <p:spPr>
          <a:xfrm>
            <a:off x="215999" y="971999"/>
            <a:ext cx="4104989" cy="3564141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it-IT" sz="3200" dirty="0" smtClean="0"/>
              <a:t>Risk of differential treatment</a:t>
            </a:r>
          </a:p>
          <a:p>
            <a:pPr lvl="1"/>
            <a:r>
              <a:rPr lang="it-IT" sz="3200" dirty="0" smtClean="0"/>
              <a:t>Country-based</a:t>
            </a:r>
          </a:p>
          <a:p>
            <a:pPr lvl="1"/>
            <a:r>
              <a:rPr lang="it-IT" sz="3200" dirty="0" smtClean="0"/>
              <a:t>Exemption</a:t>
            </a:r>
          </a:p>
          <a:p>
            <a:pPr lvl="1"/>
            <a:r>
              <a:rPr lang="it-IT" sz="3200" dirty="0" smtClean="0"/>
              <a:t>Carbon price vs other carbon-reduction costs</a:t>
            </a:r>
            <a:endParaRPr sz="3200" dirty="0"/>
          </a:p>
        </p:txBody>
      </p:sp>
      <p:sp>
        <p:nvSpPr>
          <p:cNvPr id="488" name="Slide Number Placeholder 4"/>
          <p:cNvSpPr txBox="1">
            <a:spLocks noGrp="1"/>
          </p:cNvSpPr>
          <p:nvPr>
            <p:ph type="sldNum" sz="quarter" idx="2"/>
          </p:nvPr>
        </p:nvSpPr>
        <p:spPr>
          <a:xfrm>
            <a:off x="8801000" y="4824000"/>
            <a:ext cx="127001" cy="127001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/>
          <a:lstStyle/>
          <a:p>
            <a:fld id="{86CB4B4D-7CA3-9044-876B-883B54F8677D}" type="slidenum">
              <a:t>26</a:t>
            </a:fld>
            <a:endParaRPr/>
          </a:p>
        </p:txBody>
      </p:sp>
      <p:sp>
        <p:nvSpPr>
          <p:cNvPr id="490" name="Text Placeholder 9"/>
          <p:cNvSpPr>
            <a:spLocks noGrp="1"/>
          </p:cNvSpPr>
          <p:nvPr>
            <p:ph type="body" idx="22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91" name="Text Placeholder 11"/>
          <p:cNvSpPr>
            <a:spLocks noGrp="1"/>
          </p:cNvSpPr>
          <p:nvPr>
            <p:ph type="body" idx="23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3" name="Picture Placeholder 2"/>
          <p:cNvPicPr>
            <a:picLocks noGrp="1" noChangeAspect="1"/>
          </p:cNvPicPr>
          <p:nvPr>
            <p:ph type="pic" idx="21"/>
          </p:nvPr>
        </p:nvPicPr>
        <p:blipFill>
          <a:blip r:embed="rId2"/>
          <a:srcRect l="19183" r="19183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18100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" name="Title 1"/>
          <p:cNvSpPr txBox="1">
            <a:spLocks noGrp="1"/>
          </p:cNvSpPr>
          <p:nvPr>
            <p:ph type="title"/>
          </p:nvPr>
        </p:nvSpPr>
        <p:spPr>
          <a:xfrm>
            <a:off x="215999" y="107999"/>
            <a:ext cx="7775707" cy="798967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it-IT" sz="4000" dirty="0" smtClean="0"/>
              <a:t>Article XX(g)</a:t>
            </a:r>
            <a:endParaRPr sz="4000" dirty="0"/>
          </a:p>
        </p:txBody>
      </p:sp>
      <p:sp>
        <p:nvSpPr>
          <p:cNvPr id="5" name="Content Placeholder 8"/>
          <p:cNvSpPr txBox="1">
            <a:spLocks noGrp="1"/>
          </p:cNvSpPr>
          <p:nvPr>
            <p:ph type="body" sz="half" idx="1"/>
          </p:nvPr>
        </p:nvSpPr>
        <p:spPr>
          <a:xfrm>
            <a:off x="215999" y="971999"/>
            <a:ext cx="8340703" cy="3919669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dirty="0" smtClean="0"/>
              <a:t>Is it related to the conservation of exhaustible natural resources?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dirty="0" smtClean="0"/>
              <a:t>Is it applied in conjunction with domestic restrictions?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dirty="0" smtClean="0"/>
              <a:t>Does it result in unjustifiable discrimination between similar situations?</a:t>
            </a:r>
            <a:endParaRPr lang="it-IT" sz="3200" dirty="0" smtClean="0"/>
          </a:p>
        </p:txBody>
      </p:sp>
    </p:spTree>
    <p:extLst>
      <p:ext uri="{BB962C8B-B14F-4D97-AF65-F5344CB8AC3E}">
        <p14:creationId xmlns:p14="http://schemas.microsoft.com/office/powerpoint/2010/main" val="150447315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" name="Title 1"/>
          <p:cNvSpPr txBox="1">
            <a:spLocks noGrp="1"/>
          </p:cNvSpPr>
          <p:nvPr>
            <p:ph type="title"/>
          </p:nvPr>
        </p:nvSpPr>
        <p:spPr>
          <a:xfrm>
            <a:off x="215999" y="107999"/>
            <a:ext cx="7775707" cy="798967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it-IT" sz="4000" dirty="0" smtClean="0"/>
              <a:t>Export rebates as subsidies</a:t>
            </a:r>
            <a:endParaRPr sz="4000" dirty="0"/>
          </a:p>
        </p:txBody>
      </p:sp>
      <p:sp>
        <p:nvSpPr>
          <p:cNvPr id="5" name="Content Placeholder 8"/>
          <p:cNvSpPr txBox="1">
            <a:spLocks noGrp="1"/>
          </p:cNvSpPr>
          <p:nvPr>
            <p:ph type="body" sz="half" idx="1"/>
          </p:nvPr>
        </p:nvSpPr>
        <p:spPr>
          <a:xfrm>
            <a:off x="215999" y="971999"/>
            <a:ext cx="7612157" cy="3564141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r>
              <a:rPr lang="en-GB" sz="3200" dirty="0" smtClean="0"/>
              <a:t>Export rebate: is it a </a:t>
            </a:r>
            <a:r>
              <a:rPr lang="en-GB" sz="3200" dirty="0"/>
              <a:t>‘financial contribution’ by the European Union in the form of ‘government revenue that is otherwise due’ </a:t>
            </a:r>
            <a:r>
              <a:rPr lang="en-GB" sz="3200" dirty="0" smtClean="0"/>
              <a:t>[some form of carbon cost] </a:t>
            </a:r>
            <a:r>
              <a:rPr lang="en-GB" sz="3200" dirty="0"/>
              <a:t>which is ‘foregone or not collected’ contingent on exporting the </a:t>
            </a:r>
            <a:r>
              <a:rPr lang="en-GB" sz="3200" dirty="0" smtClean="0"/>
              <a:t>product? </a:t>
            </a:r>
          </a:p>
          <a:p>
            <a:r>
              <a:rPr lang="en-GB" sz="3200" smtClean="0"/>
              <a:t>Article 3.1 SCM</a:t>
            </a:r>
            <a:endParaRPr lang="it-IT" sz="3200" dirty="0" smtClean="0"/>
          </a:p>
        </p:txBody>
      </p:sp>
    </p:spTree>
    <p:extLst>
      <p:ext uri="{BB962C8B-B14F-4D97-AF65-F5344CB8AC3E}">
        <p14:creationId xmlns:p14="http://schemas.microsoft.com/office/powerpoint/2010/main" val="51236537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What now?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4009" y="1154261"/>
            <a:ext cx="8594338" cy="3511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936992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Footer Placeholder 3"/>
          <p:cNvSpPr txBox="1"/>
          <p:nvPr/>
        </p:nvSpPr>
        <p:spPr>
          <a:xfrm>
            <a:off x="215999" y="4824000"/>
            <a:ext cx="4356001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0" tIns="0" rIns="0" bIns="0">
            <a:spAutoFit/>
          </a:bodyPr>
          <a:lstStyle>
            <a:lvl1pPr>
              <a:defRPr sz="700">
                <a:solidFill>
                  <a:srgbClr val="888888"/>
                </a:solidFill>
              </a:defRPr>
            </a:lvl1pPr>
          </a:lstStyle>
          <a:p>
            <a:r>
              <a:t>UNA Europa presentation</a:t>
            </a:r>
          </a:p>
        </p:txBody>
      </p:sp>
      <p:sp>
        <p:nvSpPr>
          <p:cNvPr id="511" name="Title 1"/>
          <p:cNvSpPr txBox="1">
            <a:spLocks noGrp="1"/>
          </p:cNvSpPr>
          <p:nvPr>
            <p:ph type="title"/>
          </p:nvPr>
        </p:nvSpPr>
        <p:spPr>
          <a:xfrm>
            <a:off x="215999" y="143999"/>
            <a:ext cx="7054596" cy="576002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pPr defTabSz="672084">
              <a:defRPr sz="3724"/>
            </a:pPr>
            <a:r>
              <a:rPr lang="en-GB" dirty="0" smtClean="0"/>
              <a:t>Outline of the module (in progress)</a:t>
            </a:r>
            <a:endParaRPr dirty="0"/>
          </a:p>
        </p:txBody>
      </p:sp>
      <p:sp>
        <p:nvSpPr>
          <p:cNvPr id="512" name="Content Placeholder 2"/>
          <p:cNvSpPr txBox="1">
            <a:spLocks noGrp="1"/>
          </p:cNvSpPr>
          <p:nvPr>
            <p:ph type="body" sz="half" idx="1"/>
          </p:nvPr>
        </p:nvSpPr>
        <p:spPr>
          <a:xfrm>
            <a:off x="172016" y="812335"/>
            <a:ext cx="4123526" cy="4196324"/>
          </a:xfrm>
          <a:prstGeom prst="rect">
            <a:avLst/>
          </a:prstGeom>
        </p:spPr>
        <p:txBody>
          <a:bodyPr>
            <a:normAutofit fontScale="25000" lnSpcReduction="20000"/>
          </a:bodyPr>
          <a:lstStyle/>
          <a:p>
            <a:pPr marL="0" lvl="0" indent="0">
              <a:buNone/>
            </a:pPr>
            <a:r>
              <a:rPr lang="en-GB" sz="4000" b="1" dirty="0" smtClean="0"/>
              <a:t>The </a:t>
            </a:r>
            <a:r>
              <a:rPr lang="en-GB" sz="4000" b="1" dirty="0"/>
              <a:t>course’s basic coordinates</a:t>
            </a:r>
            <a:endParaRPr lang="en-GB" sz="4000" dirty="0"/>
          </a:p>
          <a:p>
            <a:pPr marL="180000" lvl="1" indent="0">
              <a:buNone/>
            </a:pPr>
            <a:r>
              <a:rPr lang="en-GB" sz="4000" dirty="0"/>
              <a:t>Trade law, investment law and sustainable development: basic notions</a:t>
            </a:r>
          </a:p>
          <a:p>
            <a:pPr marL="180000" lvl="1" indent="0">
              <a:buNone/>
            </a:pPr>
            <a:r>
              <a:rPr lang="en-GB" sz="4000" dirty="0"/>
              <a:t>EU competences and policies in trade and investment law</a:t>
            </a:r>
          </a:p>
          <a:p>
            <a:pPr marL="0" indent="0">
              <a:buNone/>
            </a:pPr>
            <a:r>
              <a:rPr lang="en-GB" sz="4000" dirty="0" smtClean="0"/>
              <a:t> </a:t>
            </a:r>
            <a:endParaRPr lang="en-GB" sz="4000" dirty="0"/>
          </a:p>
          <a:p>
            <a:pPr marL="0" lvl="0" indent="0">
              <a:buNone/>
            </a:pPr>
            <a:r>
              <a:rPr lang="en-GB" sz="4000" b="1" dirty="0" smtClean="0"/>
              <a:t>Trade/investment </a:t>
            </a:r>
            <a:r>
              <a:rPr lang="en-GB" sz="4000" b="1" dirty="0"/>
              <a:t>obligations and non-trade values: the return of unilateralism</a:t>
            </a:r>
            <a:endParaRPr lang="en-GB" sz="4000" dirty="0"/>
          </a:p>
          <a:p>
            <a:pPr marL="180000" lvl="1" indent="0">
              <a:buNone/>
            </a:pPr>
            <a:r>
              <a:rPr lang="en-GB" sz="4000" dirty="0"/>
              <a:t>The backlash against investor-State arbitration.</a:t>
            </a:r>
          </a:p>
          <a:p>
            <a:pPr marL="180000" lvl="1" indent="0">
              <a:buNone/>
            </a:pPr>
            <a:r>
              <a:rPr lang="en-GB" sz="4000" dirty="0"/>
              <a:t>The backlash against trade liberalisation</a:t>
            </a:r>
          </a:p>
          <a:p>
            <a:pPr marL="180000" lvl="1" indent="0">
              <a:buNone/>
            </a:pPr>
            <a:r>
              <a:rPr lang="en-GB" sz="4000" dirty="0"/>
              <a:t>Reform proposals for the global investment and trade regimes</a:t>
            </a:r>
          </a:p>
          <a:p>
            <a:pPr marL="180000" lvl="1" indent="0">
              <a:buNone/>
            </a:pPr>
            <a:r>
              <a:rPr lang="en-GB" sz="4000" dirty="0"/>
              <a:t>An overview of re-nationalisation trends in trade an investment (US, EU, UK, China)</a:t>
            </a:r>
          </a:p>
          <a:p>
            <a:pPr marL="359999" lvl="2" indent="0">
              <a:buNone/>
            </a:pPr>
            <a:r>
              <a:rPr lang="en-GB" sz="4000" dirty="0" smtClean="0"/>
              <a:t>Anti-coercion</a:t>
            </a:r>
            <a:endParaRPr lang="en-GB" sz="4000" dirty="0"/>
          </a:p>
          <a:p>
            <a:pPr marL="359999" lvl="2" indent="0">
              <a:buNone/>
            </a:pPr>
            <a:r>
              <a:rPr lang="en-GB" sz="4000" dirty="0"/>
              <a:t>Anti-circumvention</a:t>
            </a:r>
          </a:p>
          <a:p>
            <a:pPr marL="359999" lvl="2" indent="0">
              <a:buNone/>
            </a:pPr>
            <a:r>
              <a:rPr lang="en-GB" sz="4000" dirty="0"/>
              <a:t>Retaliate against non-MPIA</a:t>
            </a:r>
          </a:p>
          <a:p>
            <a:pPr marL="359999" lvl="2" indent="0">
              <a:buNone/>
            </a:pPr>
            <a:r>
              <a:rPr lang="en-GB" sz="4000" dirty="0"/>
              <a:t>Steel row, now sustainable </a:t>
            </a:r>
            <a:endParaRPr lang="en-GB" sz="4000" dirty="0" smtClean="0"/>
          </a:p>
          <a:p>
            <a:pPr marL="359999" lvl="2" indent="0">
              <a:buNone/>
            </a:pPr>
            <a:r>
              <a:rPr lang="en-GB" sz="4000" dirty="0"/>
              <a:t> </a:t>
            </a:r>
          </a:p>
          <a:p>
            <a:pPr marL="0" lvl="0" indent="0">
              <a:buNone/>
            </a:pPr>
            <a:r>
              <a:rPr lang="en-GB" sz="4000" b="1" dirty="0"/>
              <a:t>EU’s external economic action to raise standards abroad</a:t>
            </a:r>
            <a:endParaRPr lang="en-GB" sz="4000" dirty="0"/>
          </a:p>
          <a:p>
            <a:pPr marL="180000" lvl="1" indent="0">
              <a:buNone/>
            </a:pPr>
            <a:r>
              <a:rPr lang="en-GB" sz="4000" dirty="0"/>
              <a:t>Free trade agreements and non-economic standards</a:t>
            </a:r>
          </a:p>
          <a:p>
            <a:pPr marL="359999" lvl="2" indent="0">
              <a:buNone/>
            </a:pPr>
            <a:r>
              <a:rPr lang="en-GB" sz="4000" dirty="0"/>
              <a:t>Conflict mineral regulation (sort of like diamonds)</a:t>
            </a:r>
          </a:p>
          <a:p>
            <a:pPr marL="359999" lvl="2" indent="0">
              <a:buNone/>
            </a:pPr>
            <a:r>
              <a:rPr lang="en-GB" sz="4000" dirty="0"/>
              <a:t>2022 commitment to green trade </a:t>
            </a:r>
            <a:r>
              <a:rPr lang="en-GB" sz="4000" dirty="0" smtClean="0"/>
              <a:t>partnership</a:t>
            </a:r>
          </a:p>
          <a:p>
            <a:pPr marL="359999" lvl="2" indent="0">
              <a:buNone/>
            </a:pPr>
            <a:r>
              <a:rPr lang="en-GB" sz="4000" dirty="0" smtClean="0"/>
              <a:t>Deforestation MERCOSUR</a:t>
            </a:r>
          </a:p>
          <a:p>
            <a:pPr marL="180000" lvl="1" indent="0">
              <a:buNone/>
            </a:pPr>
            <a:r>
              <a:rPr lang="en-GB" sz="4000" dirty="0" smtClean="0"/>
              <a:t>Zoom-in</a:t>
            </a:r>
            <a:r>
              <a:rPr lang="en-GB" sz="4000" dirty="0"/>
              <a:t>: EU dispute with Korea on labour rights</a:t>
            </a:r>
          </a:p>
          <a:p>
            <a:pPr marL="180000" lvl="1" indent="0">
              <a:buNone/>
            </a:pPr>
            <a:r>
              <a:rPr lang="en-GB" sz="4000" dirty="0"/>
              <a:t>Zoom-in: level playing field and sustainable development in the Trade and Cooperation Agreement between the EU and the UK</a:t>
            </a:r>
          </a:p>
          <a:p>
            <a:pPr marL="359999" lvl="2" indent="0">
              <a:buNone/>
            </a:pPr>
            <a:r>
              <a:rPr lang="en-GB" sz="4000" dirty="0"/>
              <a:t>Mirror </a:t>
            </a:r>
            <a:r>
              <a:rPr lang="en-GB" sz="4000" dirty="0" smtClean="0"/>
              <a:t>clauses</a:t>
            </a:r>
          </a:p>
          <a:p>
            <a:pPr marL="359999" lvl="2" indent="0">
              <a:buNone/>
            </a:pPr>
            <a:r>
              <a:rPr lang="en-GB" sz="4000" dirty="0"/>
              <a:t> </a:t>
            </a:r>
          </a:p>
          <a:p>
            <a:pPr marL="0" lvl="0" indent="0">
              <a:buNone/>
            </a:pPr>
            <a:r>
              <a:rPr lang="en-GB" sz="4000" b="1" dirty="0"/>
              <a:t>The Carbon Border Adjustment Mechanism</a:t>
            </a:r>
            <a:endParaRPr lang="en-GB" sz="4000" dirty="0"/>
          </a:p>
          <a:p>
            <a:pPr marL="180000" lvl="1" indent="0">
              <a:buNone/>
            </a:pPr>
            <a:r>
              <a:rPr lang="en-GB" sz="4000" dirty="0"/>
              <a:t>Overview and assessment of the scheme</a:t>
            </a:r>
          </a:p>
          <a:p>
            <a:pPr marL="180000" lvl="1" indent="0">
              <a:buNone/>
            </a:pPr>
            <a:r>
              <a:rPr lang="en-GB" sz="4000" dirty="0"/>
              <a:t>Compatibility with WTO law (China’s complaint at WTO)</a:t>
            </a:r>
          </a:p>
          <a:p>
            <a:pPr marL="180000" lvl="1" indent="0">
              <a:buNone/>
            </a:pPr>
            <a:r>
              <a:rPr lang="en-GB" sz="4000" dirty="0"/>
              <a:t>Bonus: carbon removal </a:t>
            </a:r>
            <a:endParaRPr lang="en-GB" sz="4000" dirty="0" smtClean="0"/>
          </a:p>
          <a:p>
            <a:pPr marL="180000" lvl="1" indent="0">
              <a:buNone/>
            </a:pPr>
            <a:r>
              <a:rPr lang="en-GB" sz="4000" dirty="0"/>
              <a:t> </a:t>
            </a:r>
          </a:p>
        </p:txBody>
      </p:sp>
      <p:sp>
        <p:nvSpPr>
          <p:cNvPr id="513" name="Slide Number Placeholder 4"/>
          <p:cNvSpPr txBox="1">
            <a:spLocks noGrp="1"/>
          </p:cNvSpPr>
          <p:nvPr>
            <p:ph type="sldNum" sz="quarter" idx="2"/>
          </p:nvPr>
        </p:nvSpPr>
        <p:spPr>
          <a:xfrm>
            <a:off x="8801000" y="4824000"/>
            <a:ext cx="127001" cy="127001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/>
          <a:lstStyle/>
          <a:p>
            <a:fld id="{86CB4B4D-7CA3-9044-876B-883B54F8677D}" type="slidenum">
              <a:t>3</a:t>
            </a:fld>
            <a:endParaRPr/>
          </a:p>
        </p:txBody>
      </p:sp>
      <p:sp>
        <p:nvSpPr>
          <p:cNvPr id="2" name="TextBox 1"/>
          <p:cNvSpPr txBox="1"/>
          <p:nvPr/>
        </p:nvSpPr>
        <p:spPr>
          <a:xfrm>
            <a:off x="4334107" y="720001"/>
            <a:ext cx="4758735" cy="430887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lvl="0"/>
            <a:r>
              <a:rPr lang="en-GB" sz="1000" b="1" dirty="0"/>
              <a:t>Energy (trade)</a:t>
            </a:r>
            <a:endParaRPr lang="en-GB" sz="1000" dirty="0"/>
          </a:p>
          <a:p>
            <a:pPr marL="180000" lvl="1" indent="0"/>
            <a:r>
              <a:rPr lang="en-GB" sz="1000" dirty="0"/>
              <a:t>EU Net Zero Industry Act and support to renewable energy industry (with assessment of WTO compatibility)</a:t>
            </a:r>
          </a:p>
          <a:p>
            <a:pPr marL="180000" lvl="1" indent="0"/>
            <a:r>
              <a:rPr lang="en-GB" sz="1000" dirty="0"/>
              <a:t>Reaction to comparable foreign plans (US IRA)</a:t>
            </a:r>
          </a:p>
          <a:p>
            <a:pPr marL="180000" lvl="1" indent="0"/>
            <a:r>
              <a:rPr lang="en-GB" sz="1000" dirty="0"/>
              <a:t>Zoom-in: biofuels and e-fuels</a:t>
            </a:r>
          </a:p>
          <a:p>
            <a:endParaRPr lang="en-GB" sz="1000" dirty="0" smtClean="0"/>
          </a:p>
          <a:p>
            <a:r>
              <a:rPr lang="en-GB" sz="1000" b="1" dirty="0"/>
              <a:t>E</a:t>
            </a:r>
            <a:r>
              <a:rPr lang="en-GB" sz="1000" b="1" dirty="0" smtClean="0"/>
              <a:t>nergy </a:t>
            </a:r>
            <a:r>
              <a:rPr lang="en-GB" sz="1000" b="1" dirty="0"/>
              <a:t>(investments)</a:t>
            </a:r>
            <a:endParaRPr lang="en-GB" sz="1000" dirty="0"/>
          </a:p>
          <a:p>
            <a:pPr lvl="1"/>
            <a:r>
              <a:rPr lang="en-GB" sz="1000" dirty="0"/>
              <a:t>Foreign investment protection and the fossil fuels industry</a:t>
            </a:r>
          </a:p>
          <a:p>
            <a:pPr lvl="1"/>
            <a:r>
              <a:rPr lang="en-GB" sz="1000" dirty="0"/>
              <a:t>Foreign investment protection and the nuclear energy industry</a:t>
            </a:r>
          </a:p>
          <a:p>
            <a:pPr lvl="1"/>
            <a:r>
              <a:rPr lang="en-GB" sz="1000" dirty="0"/>
              <a:t>Foreign investment protection and the renewable energy industry</a:t>
            </a:r>
          </a:p>
          <a:p>
            <a:pPr lvl="1"/>
            <a:r>
              <a:rPr lang="en-GB" sz="1000" dirty="0"/>
              <a:t>The Energy Charter Treaty, its reform attempts and the withdrawal of EU </a:t>
            </a:r>
            <a:r>
              <a:rPr lang="en-GB" sz="1000" dirty="0" smtClean="0"/>
              <a:t>MS</a:t>
            </a:r>
          </a:p>
          <a:p>
            <a:pPr lvl="1"/>
            <a:endParaRPr lang="en-GB" sz="1000" dirty="0" smtClean="0"/>
          </a:p>
          <a:p>
            <a:pPr lvl="0"/>
            <a:r>
              <a:rPr lang="en-GB" sz="1000" b="1" dirty="0" smtClean="0"/>
              <a:t>Controlling trade and investment inbound and outbound flows </a:t>
            </a:r>
            <a:endParaRPr lang="en-GB" sz="1000" dirty="0" smtClean="0"/>
          </a:p>
          <a:p>
            <a:pPr lvl="1"/>
            <a:r>
              <a:rPr lang="en-GB" sz="1000" dirty="0" smtClean="0"/>
              <a:t>Export </a:t>
            </a:r>
            <a:r>
              <a:rPr lang="en-GB" sz="1000" dirty="0"/>
              <a:t>restrictions and export controls (including coordinated action with US)</a:t>
            </a:r>
          </a:p>
          <a:p>
            <a:pPr lvl="1"/>
            <a:r>
              <a:rPr lang="en-GB" sz="1000" dirty="0"/>
              <a:t>Critical Raw Materials Act</a:t>
            </a:r>
          </a:p>
          <a:p>
            <a:pPr lvl="1"/>
            <a:r>
              <a:rPr lang="en-GB" sz="1000" dirty="0"/>
              <a:t>EU investment screening </a:t>
            </a:r>
          </a:p>
          <a:p>
            <a:r>
              <a:rPr lang="en-GB" sz="1000" dirty="0"/>
              <a:t> </a:t>
            </a:r>
          </a:p>
          <a:p>
            <a:pPr lvl="0"/>
            <a:r>
              <a:rPr lang="en-GB" sz="1000" b="1" dirty="0"/>
              <a:t>Improving supply chains’ sustainability</a:t>
            </a:r>
            <a:endParaRPr lang="en-GB" sz="1000" dirty="0"/>
          </a:p>
          <a:p>
            <a:pPr lvl="1"/>
            <a:r>
              <a:rPr lang="en-GB" sz="1000" dirty="0"/>
              <a:t>Friend-shoring and sustainable value chains</a:t>
            </a:r>
          </a:p>
          <a:p>
            <a:pPr lvl="1"/>
            <a:r>
              <a:rPr lang="en-GB" sz="1000" dirty="0"/>
              <a:t>Global supply chain due diligence proposal</a:t>
            </a:r>
          </a:p>
          <a:p>
            <a:pPr lvl="1"/>
            <a:r>
              <a:rPr lang="en-GB" sz="1000" dirty="0" smtClean="0"/>
              <a:t>EU </a:t>
            </a:r>
            <a:r>
              <a:rPr lang="en-GB" sz="1000" dirty="0"/>
              <a:t>Guidance to Combat Forced </a:t>
            </a:r>
            <a:r>
              <a:rPr lang="en-GB" sz="1000" dirty="0" err="1"/>
              <a:t>Labor</a:t>
            </a:r>
            <a:r>
              <a:rPr lang="en-GB" sz="1000" dirty="0"/>
              <a:t> in Supply Chains</a:t>
            </a:r>
          </a:p>
          <a:p>
            <a:pPr lvl="1"/>
            <a:r>
              <a:rPr lang="en-GB" sz="1000" dirty="0"/>
              <a:t>Responsible forestry proposal (trade in forest-risk commodities) </a:t>
            </a:r>
          </a:p>
          <a:p>
            <a:pPr lvl="1"/>
            <a:r>
              <a:rPr lang="en-GB" sz="1000" dirty="0" smtClean="0"/>
              <a:t>WTO </a:t>
            </a:r>
            <a:r>
              <a:rPr lang="en-GB" sz="1000" dirty="0"/>
              <a:t>law-compatibility of these schemes</a:t>
            </a:r>
          </a:p>
          <a:p>
            <a:r>
              <a:rPr lang="en-GB" sz="1000" dirty="0"/>
              <a:t> </a:t>
            </a:r>
          </a:p>
          <a:p>
            <a:pPr lvl="0"/>
            <a:r>
              <a:rPr lang="en-GB" sz="1000" b="1" dirty="0"/>
              <a:t>Promotion of other social interests</a:t>
            </a:r>
            <a:endParaRPr lang="en-GB" sz="1000" dirty="0"/>
          </a:p>
          <a:p>
            <a:pPr lvl="1"/>
            <a:r>
              <a:rPr lang="en-GB" sz="1000" dirty="0" smtClean="0"/>
              <a:t>Non-paper </a:t>
            </a:r>
            <a:r>
              <a:rPr lang="en-GB" sz="1000" dirty="0"/>
              <a:t>of the Commission </a:t>
            </a:r>
            <a:r>
              <a:rPr lang="en-GB" sz="1000" dirty="0" smtClean="0"/>
              <a:t>services 2017 TSD </a:t>
            </a:r>
            <a:r>
              <a:rPr lang="en-GB" sz="1000" dirty="0" err="1" smtClean="0"/>
              <a:t>chatpers</a:t>
            </a:r>
            <a:endParaRPr lang="en-GB" sz="1000" dirty="0" smtClean="0"/>
          </a:p>
          <a:p>
            <a:pPr lvl="1"/>
            <a:r>
              <a:rPr lang="en-GB" sz="1000" dirty="0" smtClean="0"/>
              <a:t>Gender </a:t>
            </a:r>
            <a:r>
              <a:rPr lang="en-GB" sz="1000" dirty="0"/>
              <a:t>balance in corporate governance in FTAs</a:t>
            </a:r>
          </a:p>
          <a:p>
            <a:pPr lvl="1"/>
            <a:r>
              <a:rPr lang="en-GB" sz="1000" dirty="0"/>
              <a:t>Protection of indigenous peoples’ </a:t>
            </a:r>
            <a:r>
              <a:rPr lang="en-GB" sz="1000" dirty="0" smtClean="0"/>
              <a:t>rights</a:t>
            </a:r>
            <a:endParaRPr kumimoji="0" lang="en-GB" sz="13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9697368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7" name="Title 2"/>
          <p:cNvSpPr txBox="1">
            <a:spLocks noGrp="1"/>
          </p:cNvSpPr>
          <p:nvPr>
            <p:ph type="title"/>
          </p:nvPr>
        </p:nvSpPr>
        <p:spPr>
          <a:xfrm>
            <a:off x="216000" y="143999"/>
            <a:ext cx="6480002" cy="1656002"/>
          </a:xfrm>
          <a:prstGeom prst="rect">
            <a:avLst/>
          </a:prstGeom>
        </p:spPr>
        <p:txBody>
          <a:bodyPr/>
          <a:lstStyle/>
          <a:p>
            <a:r>
              <a:t>@una_europa</a:t>
            </a:r>
            <a:br/>
            <a:r>
              <a:t>#Una_Europa</a:t>
            </a:r>
          </a:p>
        </p:txBody>
      </p:sp>
      <p:sp>
        <p:nvSpPr>
          <p:cNvPr id="608" name="Text Placeholder 3"/>
          <p:cNvSpPr txBox="1">
            <a:spLocks noGrp="1"/>
          </p:cNvSpPr>
          <p:nvPr>
            <p:ph type="body" sz="quarter" idx="1"/>
          </p:nvPr>
        </p:nvSpPr>
        <p:spPr>
          <a:xfrm>
            <a:off x="215999" y="2016000"/>
            <a:ext cx="2949180" cy="718236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</a:lstStyle>
          <a:p>
            <a:r>
              <a:rPr lang="en-GB" dirty="0" smtClean="0"/>
              <a:t>Thanks!</a:t>
            </a:r>
            <a:endParaRPr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" name="Title 1"/>
          <p:cNvSpPr txBox="1">
            <a:spLocks noGrp="1"/>
          </p:cNvSpPr>
          <p:nvPr>
            <p:ph type="title"/>
          </p:nvPr>
        </p:nvSpPr>
        <p:spPr>
          <a:xfrm>
            <a:off x="3821560" y="1137386"/>
            <a:ext cx="6480002" cy="1692002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GB" dirty="0" smtClean="0"/>
              <a:t>Presentations?</a:t>
            </a:r>
            <a:br>
              <a:rPr lang="en-GB" dirty="0" smtClean="0"/>
            </a:br>
            <a:endParaRPr dirty="0"/>
          </a:p>
        </p:txBody>
      </p:sp>
      <p:sp>
        <p:nvSpPr>
          <p:cNvPr id="578" name="Subtitle 2"/>
          <p:cNvSpPr txBox="1">
            <a:spLocks noGrp="1"/>
          </p:cNvSpPr>
          <p:nvPr>
            <p:ph type="body" sz="quarter" idx="1"/>
          </p:nvPr>
        </p:nvSpPr>
        <p:spPr>
          <a:xfrm>
            <a:off x="1590908" y="2227691"/>
            <a:ext cx="7164353" cy="81682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GB" dirty="0" smtClean="0"/>
              <a:t>For last session, or thematic input into sessions 5 to 9.</a:t>
            </a:r>
          </a:p>
          <a:p>
            <a:r>
              <a:rPr lang="en-GB" dirty="0" smtClean="0"/>
              <a:t>Just drop me an email at </a:t>
            </a:r>
            <a:r>
              <a:rPr lang="en-GB" dirty="0" smtClean="0">
                <a:hlinkClick r:id="rId2"/>
              </a:rPr>
              <a:t>filippo.fontanelli@ed.ac.uk</a:t>
            </a:r>
            <a:r>
              <a:rPr lang="en-GB" dirty="0" smtClean="0"/>
              <a:t> </a:t>
            </a:r>
          </a:p>
          <a:p>
            <a:endParaRPr lang="en-GB" dirty="0"/>
          </a:p>
          <a:p>
            <a:endParaRPr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751" y="346811"/>
            <a:ext cx="2895600" cy="1581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246927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Footer Placeholder 3"/>
          <p:cNvSpPr txBox="1"/>
          <p:nvPr/>
        </p:nvSpPr>
        <p:spPr>
          <a:xfrm>
            <a:off x="215999" y="4824000"/>
            <a:ext cx="4356001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0" tIns="0" rIns="0" bIns="0">
            <a:spAutoFit/>
          </a:bodyPr>
          <a:lstStyle>
            <a:lvl1pPr>
              <a:defRPr sz="700">
                <a:solidFill>
                  <a:srgbClr val="888888"/>
                </a:solidFill>
              </a:defRPr>
            </a:lvl1pPr>
          </a:lstStyle>
          <a:p>
            <a:r>
              <a:t>UNA Europa presentation</a:t>
            </a:r>
          </a:p>
        </p:txBody>
      </p:sp>
      <p:sp>
        <p:nvSpPr>
          <p:cNvPr id="486" name="Title 7"/>
          <p:cNvSpPr txBox="1">
            <a:spLocks noGrp="1"/>
          </p:cNvSpPr>
          <p:nvPr>
            <p:ph type="title"/>
          </p:nvPr>
        </p:nvSpPr>
        <p:spPr>
          <a:xfrm>
            <a:off x="215999" y="143999"/>
            <a:ext cx="4185016" cy="1454342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pPr defTabSz="672084">
              <a:defRPr sz="3724"/>
            </a:pPr>
            <a:r>
              <a:rPr lang="en-GB" dirty="0" smtClean="0"/>
              <a:t>Carbon Border Adjustment Mechanism </a:t>
            </a:r>
            <a:endParaRPr dirty="0"/>
          </a:p>
        </p:txBody>
      </p:sp>
      <p:sp>
        <p:nvSpPr>
          <p:cNvPr id="487" name="Content Placeholder 8"/>
          <p:cNvSpPr txBox="1">
            <a:spLocks noGrp="1"/>
          </p:cNvSpPr>
          <p:nvPr>
            <p:ph type="body" sz="half" idx="1"/>
          </p:nvPr>
        </p:nvSpPr>
        <p:spPr>
          <a:xfrm>
            <a:off x="381515" y="3741507"/>
            <a:ext cx="4104989" cy="3175691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400" dirty="0" smtClean="0"/>
              <a:t>Emission Trading System</a:t>
            </a:r>
          </a:p>
          <a:p>
            <a:pPr marL="0" indent="0">
              <a:buNone/>
            </a:pPr>
            <a:r>
              <a:rPr lang="en-GB" sz="2400" dirty="0" smtClean="0"/>
              <a:t>Carbon Leakage</a:t>
            </a:r>
            <a:endParaRPr lang="en-GB" sz="2400" dirty="0"/>
          </a:p>
          <a:p>
            <a:pPr marL="0" indent="0">
              <a:buNone/>
            </a:pPr>
            <a:endParaRPr lang="en-GB" sz="2400" dirty="0" smtClean="0"/>
          </a:p>
        </p:txBody>
      </p:sp>
      <p:sp>
        <p:nvSpPr>
          <p:cNvPr id="488" name="Slide Number Placeholder 4"/>
          <p:cNvSpPr txBox="1">
            <a:spLocks noGrp="1"/>
          </p:cNvSpPr>
          <p:nvPr>
            <p:ph type="sldNum" sz="quarter" idx="2"/>
          </p:nvPr>
        </p:nvSpPr>
        <p:spPr>
          <a:xfrm>
            <a:off x="8801000" y="4824000"/>
            <a:ext cx="127001" cy="127001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/>
          <a:lstStyle/>
          <a:p>
            <a:fld id="{86CB4B4D-7CA3-9044-876B-883B54F8677D}" type="slidenum">
              <a:t>5</a:t>
            </a:fld>
            <a:endParaRPr/>
          </a:p>
        </p:txBody>
      </p:sp>
      <p:pic>
        <p:nvPicPr>
          <p:cNvPr id="489" name="Picture Placeholder 10" descr="Picture Placeholder 10"/>
          <p:cNvPicPr>
            <a:picLocks noGrp="1" noChangeAspect="1"/>
          </p:cNvPicPr>
          <p:nvPr>
            <p:ph type="pic" idx="21"/>
          </p:nvPr>
        </p:nvPicPr>
        <p:blipFill>
          <a:blip r:embed="rId2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490" name="Text Placeholder 9"/>
          <p:cNvSpPr>
            <a:spLocks noGrp="1"/>
          </p:cNvSpPr>
          <p:nvPr>
            <p:ph type="body" idx="22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91" name="Text Placeholder 11"/>
          <p:cNvSpPr>
            <a:spLocks noGrp="1"/>
          </p:cNvSpPr>
          <p:nvPr>
            <p:ph type="body" idx="23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9" name="Content Placeholder 8"/>
          <p:cNvSpPr txBox="1">
            <a:spLocks/>
          </p:cNvSpPr>
          <p:nvPr/>
        </p:nvSpPr>
        <p:spPr>
          <a:xfrm>
            <a:off x="4823008" y="438775"/>
            <a:ext cx="3659353" cy="31756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0" tIns="0" rIns="0" bIns="0">
            <a:normAutofit/>
          </a:bodyPr>
          <a:lstStyle>
            <a:lvl1pPr marL="179999" marR="0" indent="-179999" algn="l" defTabSz="6858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5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359999" marR="0" indent="-179999" algn="l" defTabSz="6858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5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539999" marR="0" indent="-180000" algn="l" defTabSz="6858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5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719999" marR="0" indent="-180000" algn="l" defTabSz="6858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5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900000" marR="0" indent="-180000" algn="l" defTabSz="6858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5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1912326" marR="0" indent="-197826" algn="l" defTabSz="6858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5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2255226" marR="0" indent="-197826" algn="l" defTabSz="6858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5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2598126" marR="0" indent="-197826" algn="l" defTabSz="6858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5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2941026" marR="0" indent="-197826" algn="l" defTabSz="6858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5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 hangingPunct="1">
              <a:buFont typeface="Arial"/>
              <a:buNone/>
            </a:pPr>
            <a:r>
              <a:rPr lang="en-GB" sz="2400" dirty="0" smtClean="0"/>
              <a:t>CBAM – the proposal and the final scheme</a:t>
            </a:r>
          </a:p>
          <a:p>
            <a:pPr marL="0" indent="0" hangingPunct="1">
              <a:buFont typeface="Arial"/>
              <a:buNone/>
            </a:pPr>
            <a:r>
              <a:rPr lang="en-GB" sz="2400" dirty="0" smtClean="0"/>
              <a:t>Carbon Removal</a:t>
            </a:r>
            <a:endParaRPr lang="en-GB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8917" y="1600848"/>
            <a:ext cx="3479179" cy="1954806"/>
          </a:xfrm>
          <a:prstGeom prst="rect">
            <a:avLst/>
          </a:prstGeom>
        </p:spPr>
      </p:pic>
      <p:pic>
        <p:nvPicPr>
          <p:cNvPr id="1026" name="Picture 2" descr="Carbon Border Adjustment Mechanism - Hakan Gürda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1747" y="2026620"/>
            <a:ext cx="4213439" cy="2359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771259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4236" y="837459"/>
            <a:ext cx="6037248" cy="4518404"/>
          </a:xfrm>
          <a:prstGeom prst="rect">
            <a:avLst/>
          </a:prstGeom>
        </p:spPr>
      </p:pic>
      <p:sp>
        <p:nvSpPr>
          <p:cNvPr id="556" name="Footer Placeholder 4"/>
          <p:cNvSpPr txBox="1"/>
          <p:nvPr/>
        </p:nvSpPr>
        <p:spPr>
          <a:xfrm>
            <a:off x="215999" y="4824000"/>
            <a:ext cx="4356001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0" tIns="0" rIns="0" bIns="0">
            <a:spAutoFit/>
          </a:bodyPr>
          <a:lstStyle>
            <a:lvl1pPr>
              <a:defRPr sz="700">
                <a:solidFill>
                  <a:srgbClr val="888888"/>
                </a:solidFill>
              </a:defRPr>
            </a:lvl1pPr>
          </a:lstStyle>
          <a:p>
            <a:r>
              <a:t>UNA Europa presentation</a:t>
            </a:r>
          </a:p>
        </p:txBody>
      </p:sp>
      <p:pic>
        <p:nvPicPr>
          <p:cNvPr id="558" name="Picture Placeholder 2" descr="Picture Placeholder 2"/>
          <p:cNvPicPr>
            <a:picLocks noGrp="1" noChangeAspect="1"/>
          </p:cNvPicPr>
          <p:nvPr>
            <p:ph type="pic" idx="21"/>
          </p:nvPr>
        </p:nvPicPr>
        <p:blipFill>
          <a:blip r:embed="rId3"/>
          <a:srcRect r="46" b="46"/>
          <a:stretch>
            <a:fillRect/>
          </a:stretch>
        </p:blipFill>
        <p:spPr>
          <a:xfrm>
            <a:off x="356811" y="331286"/>
            <a:ext cx="687192" cy="68719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4833" y="0"/>
                  <a:pt x="0" y="4833"/>
                  <a:pt x="0" y="10800"/>
                </a:cubicBezTo>
                <a:cubicBezTo>
                  <a:pt x="0" y="16767"/>
                  <a:pt x="4833" y="21600"/>
                  <a:pt x="10800" y="21600"/>
                </a:cubicBezTo>
                <a:cubicBezTo>
                  <a:pt x="16767" y="21600"/>
                  <a:pt x="21600" y="16767"/>
                  <a:pt x="21600" y="10800"/>
                </a:cubicBezTo>
                <a:cubicBezTo>
                  <a:pt x="21600" y="4833"/>
                  <a:pt x="16767" y="0"/>
                  <a:pt x="10800" y="0"/>
                </a:cubicBezTo>
                <a:close/>
              </a:path>
            </a:pathLst>
          </a:custGeom>
        </p:spPr>
      </p:pic>
      <p:sp>
        <p:nvSpPr>
          <p:cNvPr id="559" name="Text Placeholder 3"/>
          <p:cNvSpPr txBox="1">
            <a:spLocks noGrp="1"/>
          </p:cNvSpPr>
          <p:nvPr>
            <p:ph type="body" sz="quarter" idx="1"/>
          </p:nvPr>
        </p:nvSpPr>
        <p:spPr>
          <a:xfrm>
            <a:off x="1293541" y="331286"/>
            <a:ext cx="6004726" cy="929129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GB" sz="2600" dirty="0" smtClean="0"/>
              <a:t>ETS and CBAM, what is going on?</a:t>
            </a:r>
            <a:endParaRPr sz="2600" dirty="0"/>
          </a:p>
        </p:txBody>
      </p:sp>
      <p:sp>
        <p:nvSpPr>
          <p:cNvPr id="560" name="Slide Number Placeholder 5"/>
          <p:cNvSpPr txBox="1">
            <a:spLocks noGrp="1"/>
          </p:cNvSpPr>
          <p:nvPr>
            <p:ph type="sldNum" sz="quarter" idx="2"/>
          </p:nvPr>
        </p:nvSpPr>
        <p:spPr>
          <a:xfrm>
            <a:off x="8801000" y="4824000"/>
            <a:ext cx="127001" cy="127001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/>
          <a:lstStyle/>
          <a:p>
            <a:fld id="{86CB4B4D-7CA3-9044-876B-883B54F8677D}" type="slidenum">
              <a:t>6</a:t>
            </a:fld>
            <a:endParaRPr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0324" y="1018478"/>
            <a:ext cx="7117008" cy="249487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677" y="1199497"/>
            <a:ext cx="8912646" cy="328853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6811" y="1522017"/>
            <a:ext cx="8704034" cy="2798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446829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074" name="Picture 2" descr="Sustainable Development Goals launch in 201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804" y="470209"/>
            <a:ext cx="6934200" cy="4295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741466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" name="Footer Placeholder 4"/>
          <p:cNvSpPr txBox="1"/>
          <p:nvPr/>
        </p:nvSpPr>
        <p:spPr>
          <a:xfrm>
            <a:off x="215999" y="4824000"/>
            <a:ext cx="4356001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0" tIns="0" rIns="0" bIns="0">
            <a:spAutoFit/>
          </a:bodyPr>
          <a:lstStyle>
            <a:lvl1pPr>
              <a:defRPr sz="700">
                <a:solidFill>
                  <a:srgbClr val="888888"/>
                </a:solidFill>
              </a:defRPr>
            </a:lvl1pPr>
          </a:lstStyle>
          <a:p>
            <a:r>
              <a:t>UNA Europa presentation</a:t>
            </a:r>
          </a:p>
        </p:txBody>
      </p:sp>
      <p:pic>
        <p:nvPicPr>
          <p:cNvPr id="558" name="Picture Placeholder 2" descr="Picture Placeholder 2"/>
          <p:cNvPicPr>
            <a:picLocks noGrp="1" noChangeAspect="1"/>
          </p:cNvPicPr>
          <p:nvPr>
            <p:ph type="pic" idx="21"/>
          </p:nvPr>
        </p:nvPicPr>
        <p:blipFill>
          <a:blip r:embed="rId2"/>
          <a:srcRect r="46" b="46"/>
          <a:stretch>
            <a:fillRect/>
          </a:stretch>
        </p:blipFill>
        <p:spPr>
          <a:xfrm>
            <a:off x="356811" y="331286"/>
            <a:ext cx="687192" cy="68719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4833" y="0"/>
                  <a:pt x="0" y="4833"/>
                  <a:pt x="0" y="10800"/>
                </a:cubicBezTo>
                <a:cubicBezTo>
                  <a:pt x="0" y="16767"/>
                  <a:pt x="4833" y="21600"/>
                  <a:pt x="10800" y="21600"/>
                </a:cubicBezTo>
                <a:cubicBezTo>
                  <a:pt x="16767" y="21600"/>
                  <a:pt x="21600" y="16767"/>
                  <a:pt x="21600" y="10800"/>
                </a:cubicBezTo>
                <a:cubicBezTo>
                  <a:pt x="21600" y="4833"/>
                  <a:pt x="16767" y="0"/>
                  <a:pt x="10800" y="0"/>
                </a:cubicBezTo>
                <a:close/>
              </a:path>
            </a:pathLst>
          </a:custGeom>
        </p:spPr>
      </p:pic>
      <p:sp>
        <p:nvSpPr>
          <p:cNvPr id="559" name="Text Placeholder 3"/>
          <p:cNvSpPr txBox="1">
            <a:spLocks noGrp="1"/>
          </p:cNvSpPr>
          <p:nvPr>
            <p:ph type="body" sz="quarter" idx="1"/>
          </p:nvPr>
        </p:nvSpPr>
        <p:spPr>
          <a:xfrm>
            <a:off x="1293541" y="331286"/>
            <a:ext cx="6004726" cy="929129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GB" sz="3400" dirty="0" smtClean="0"/>
              <a:t>Green Deal and 55% goal</a:t>
            </a:r>
            <a:endParaRPr sz="3400" dirty="0"/>
          </a:p>
        </p:txBody>
      </p:sp>
      <p:sp>
        <p:nvSpPr>
          <p:cNvPr id="560" name="Slide Number Placeholder 5"/>
          <p:cNvSpPr txBox="1">
            <a:spLocks noGrp="1"/>
          </p:cNvSpPr>
          <p:nvPr>
            <p:ph type="sldNum" sz="quarter" idx="2"/>
          </p:nvPr>
        </p:nvSpPr>
        <p:spPr>
          <a:xfrm>
            <a:off x="8801000" y="4824000"/>
            <a:ext cx="127001" cy="127001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/>
          <a:lstStyle/>
          <a:p>
            <a:fld id="{86CB4B4D-7CA3-9044-876B-883B54F8677D}" type="slidenum">
              <a:t>8</a:t>
            </a:fld>
            <a:endParaRPr/>
          </a:p>
        </p:txBody>
      </p:sp>
      <p:sp>
        <p:nvSpPr>
          <p:cNvPr id="2" name="Rectangle 1"/>
          <p:cNvSpPr/>
          <p:nvPr/>
        </p:nvSpPr>
        <p:spPr>
          <a:xfrm>
            <a:off x="524933" y="1260416"/>
            <a:ext cx="458232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dirty="0"/>
              <a:t>The </a:t>
            </a:r>
            <a:r>
              <a:rPr lang="en-GB" sz="2800" dirty="0" smtClean="0"/>
              <a:t>2020 Green </a:t>
            </a:r>
            <a:r>
              <a:rPr lang="en-GB" sz="2800" dirty="0"/>
              <a:t>Deal </a:t>
            </a:r>
            <a:r>
              <a:rPr lang="en-GB" sz="2800" dirty="0" smtClean="0"/>
              <a:t>aims to reduce emissions from greenhouse gas (</a:t>
            </a:r>
            <a:r>
              <a:rPr lang="en-GB" sz="2800" dirty="0"/>
              <a:t>GHG) </a:t>
            </a:r>
            <a:r>
              <a:rPr lang="en-GB" sz="2800" dirty="0" smtClean="0"/>
              <a:t>by 55% before 2030 (on 1990 levels) and achieve </a:t>
            </a:r>
            <a:r>
              <a:rPr lang="en-GB" sz="2800" dirty="0"/>
              <a:t>carbon neutrality by 2050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3843" y="1131732"/>
            <a:ext cx="3547157" cy="3692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480434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4000" dirty="0" smtClean="0"/>
              <a:t>Emission Trading Scheme</a:t>
            </a:r>
            <a:endParaRPr lang="en-GB" sz="4000" dirty="0"/>
          </a:p>
        </p:txBody>
      </p:sp>
      <p:pic>
        <p:nvPicPr>
          <p:cNvPr id="2050" name="Picture 2" descr="EU Emissions Trading Scheme Explaine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375" y="893762"/>
            <a:ext cx="6667500" cy="3752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516884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UNA Presentation">
  <a:themeElements>
    <a:clrScheme name="UNA Presentation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FF7246"/>
      </a:accent1>
      <a:accent2>
        <a:srgbClr val="A96900"/>
      </a:accent2>
      <a:accent3>
        <a:srgbClr val="E7A088"/>
      </a:accent3>
      <a:accent4>
        <a:srgbClr val="005A46"/>
      </a:accent4>
      <a:accent5>
        <a:srgbClr val="3B38EB"/>
      </a:accent5>
      <a:accent6>
        <a:srgbClr val="EDCCF7"/>
      </a:accent6>
      <a:hlink>
        <a:srgbClr val="0000FF"/>
      </a:hlink>
      <a:folHlink>
        <a:srgbClr val="FF00FF"/>
      </a:folHlink>
    </a:clrScheme>
    <a:fontScheme name="UNA Presentation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UNA Presentation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6858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3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t">
        <a:spAutoFit/>
      </a:bodyPr>
      <a:lstStyle>
        <a:defPPr marL="0" marR="0" indent="0" algn="l" defTabSz="6858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3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Contents Slide Master">
  <a:themeElements>
    <a:clrScheme name="Leader for Succes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82C650"/>
      </a:accent1>
      <a:accent2>
        <a:srgbClr val="5CBE7A"/>
      </a:accent2>
      <a:accent3>
        <a:srgbClr val="2CB8AE"/>
      </a:accent3>
      <a:accent4>
        <a:srgbClr val="24A8C2"/>
      </a:accent4>
      <a:accent5>
        <a:srgbClr val="249ED2"/>
      </a:accent5>
      <a:accent6>
        <a:srgbClr val="3F3F3F"/>
      </a:accent6>
      <a:hlink>
        <a:srgbClr val="FFFFFF"/>
      </a:hlink>
      <a:folHlink>
        <a:srgbClr val="FFFFFF"/>
      </a:folHlink>
    </a:clrScheme>
    <a:fontScheme name="MAX-THEME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CBAM" id="{86FED1E3-7CFB-2841-9FA1-58BCB02C100F}" vid="{0E049460-A447-E04B-B40C-546EB01668EB}"/>
    </a:ext>
  </a:extLst>
</a:theme>
</file>

<file path=ppt/theme/theme3.xml><?xml version="1.0" encoding="utf-8"?>
<a:theme xmlns:a="http://schemas.openxmlformats.org/drawingml/2006/main" name="UNA Presentation">
  <a:themeElements>
    <a:clrScheme name="UNA Presentation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FF7246"/>
      </a:accent1>
      <a:accent2>
        <a:srgbClr val="A96900"/>
      </a:accent2>
      <a:accent3>
        <a:srgbClr val="E7A088"/>
      </a:accent3>
      <a:accent4>
        <a:srgbClr val="005A46"/>
      </a:accent4>
      <a:accent5>
        <a:srgbClr val="3B38EB"/>
      </a:accent5>
      <a:accent6>
        <a:srgbClr val="EDCCF7"/>
      </a:accent6>
      <a:hlink>
        <a:srgbClr val="0000FF"/>
      </a:hlink>
      <a:folHlink>
        <a:srgbClr val="FF00FF"/>
      </a:folHlink>
    </a:clrScheme>
    <a:fontScheme name="UNA Presentation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UNA Presentation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6858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3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t">
        <a:spAutoFit/>
      </a:bodyPr>
      <a:lstStyle>
        <a:defPPr marL="0" marR="0" indent="0" algn="l" defTabSz="6858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3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9FC5975C00AB64CB8516CFC6D622C29" ma:contentTypeVersion="2" ma:contentTypeDescription="Create a new document." ma:contentTypeScope="" ma:versionID="721e399079420805897b8dee36347e3d">
  <xsd:schema xmlns:xsd="http://www.w3.org/2001/XMLSchema" xmlns:xs="http://www.w3.org/2001/XMLSchema" xmlns:p="http://schemas.microsoft.com/office/2006/metadata/properties" xmlns:ns2="de2fc57d-810a-4d6b-8fbc-5bc34dc3cfc4" targetNamespace="http://schemas.microsoft.com/office/2006/metadata/properties" ma:root="true" ma:fieldsID="f74a454ca65bfafb5f3e8b7485d9c68d" ns2:_="">
    <xsd:import namespace="de2fc57d-810a-4d6b-8fbc-5bc34dc3cfc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e2fc57d-810a-4d6b-8fbc-5bc34dc3cfc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CB6DF73F-38B8-4AA5-9F8C-C8E5D6356395}">
  <ds:schemaRefs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3b72a3f9-3b77-4dda-a3d8-83545ed4d993"/>
    <ds:schemaRef ds:uri="http://purl.org/dc/terms/"/>
    <ds:schemaRef ds:uri="http://schemas.openxmlformats.org/package/2006/metadata/core-properties"/>
    <ds:schemaRef ds:uri="e4a6a635-6c44-48ed-bf10-d3856b5d0ee0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05D5B7AE-4B12-4173-8C29-4A95E225FFBD}"/>
</file>

<file path=customXml/itemProps3.xml><?xml version="1.0" encoding="utf-8"?>
<ds:datastoreItem xmlns:ds="http://schemas.openxmlformats.org/officeDocument/2006/customXml" ds:itemID="{25F7C66A-D0E1-41E1-B007-915251F121FF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436</TotalTime>
  <Words>1021</Words>
  <Application>Microsoft Office PowerPoint</Application>
  <PresentationFormat>On-screen Show (16:9)</PresentationFormat>
  <Paragraphs>177</Paragraphs>
  <Slides>30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30</vt:i4>
      </vt:variant>
    </vt:vector>
  </HeadingPairs>
  <TitlesOfParts>
    <vt:vector size="40" baseType="lpstr">
      <vt:lpstr>Arial</vt:lpstr>
      <vt:lpstr>Arial Unicode MS</vt:lpstr>
      <vt:lpstr>Avenir Book</vt:lpstr>
      <vt:lpstr>Avenir Next</vt:lpstr>
      <vt:lpstr>Calibri</vt:lpstr>
      <vt:lpstr>Georgia</vt:lpstr>
      <vt:lpstr>Symbol</vt:lpstr>
      <vt:lpstr>Times New Roman</vt:lpstr>
      <vt:lpstr>UNA Presentation</vt:lpstr>
      <vt:lpstr>Contents Slide Master</vt:lpstr>
      <vt:lpstr>PowerPoint Presentation</vt:lpstr>
      <vt:lpstr>The External Economic Action of the European Union and the Sustainable Development Goals</vt:lpstr>
      <vt:lpstr>Outline of the module (in progress)</vt:lpstr>
      <vt:lpstr>Presentations? </vt:lpstr>
      <vt:lpstr>Carbon Border Adjustment Mechanism </vt:lpstr>
      <vt:lpstr>PowerPoint Presentation</vt:lpstr>
      <vt:lpstr>PowerPoint Presentation</vt:lpstr>
      <vt:lpstr>PowerPoint Presentation</vt:lpstr>
      <vt:lpstr>Emission Trading Scheme</vt:lpstr>
      <vt:lpstr>PowerPoint Presentation</vt:lpstr>
      <vt:lpstr>Carbon Leakage</vt:lpstr>
      <vt:lpstr>Carbon Leakage</vt:lpstr>
      <vt:lpstr>Carbon flows</vt:lpstr>
      <vt:lpstr>Free allowances</vt:lpstr>
      <vt:lpstr>CBAM</vt:lpstr>
      <vt:lpstr>Counter the leakage</vt:lpstr>
      <vt:lpstr>Coverage (initial scope)</vt:lpstr>
      <vt:lpstr>Emissions</vt:lpstr>
      <vt:lpstr>PowerPoint Presentation</vt:lpstr>
      <vt:lpstr>PowerPoint Presentation</vt:lpstr>
      <vt:lpstr>Operation</vt:lpstr>
      <vt:lpstr>Export rebates?</vt:lpstr>
      <vt:lpstr>Trade effects?</vt:lpstr>
      <vt:lpstr>Shared but differentiated responsibilities?</vt:lpstr>
      <vt:lpstr>WTO law check</vt:lpstr>
      <vt:lpstr>Who’s happy/unhappy?</vt:lpstr>
      <vt:lpstr>Article XX(g)</vt:lpstr>
      <vt:lpstr>Export rebates as subsidies</vt:lpstr>
      <vt:lpstr>What now?</vt:lpstr>
      <vt:lpstr>@una_europa #Una_Europa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Deirdre Kilbride</dc:creator>
  <cp:lastModifiedBy>Filippo Fontanelli</cp:lastModifiedBy>
  <cp:revision>47</cp:revision>
  <dcterms:modified xsi:type="dcterms:W3CDTF">2023-05-11T16:38:43Z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0x010100C9FC5975C00AB64CB8516CFC6D622C29</vt:lpwstr>
  </property>
  <property fmtid="{D5CDD505-2E9C-101B-9397-08002B2CF9AE}" pid="3" name="MediaServiceImageTags">
    <vt:lpwstr/>
  </property>
</Properties>
</file>